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322" r:id="rId2"/>
    <p:sldId id="259" r:id="rId3"/>
    <p:sldId id="338" r:id="rId4"/>
    <p:sldId id="334" r:id="rId5"/>
    <p:sldId id="339" r:id="rId6"/>
    <p:sldId id="321" r:id="rId7"/>
    <p:sldId id="294" r:id="rId8"/>
    <p:sldId id="323" r:id="rId9"/>
    <p:sldId id="324" r:id="rId10"/>
    <p:sldId id="325" r:id="rId11"/>
    <p:sldId id="326" r:id="rId12"/>
    <p:sldId id="327" r:id="rId13"/>
    <p:sldId id="328" r:id="rId14"/>
    <p:sldId id="329" r:id="rId15"/>
    <p:sldId id="330" r:id="rId16"/>
    <p:sldId id="331" r:id="rId17"/>
    <p:sldId id="332" r:id="rId18"/>
    <p:sldId id="333" r:id="rId19"/>
    <p:sldId id="296" r:id="rId20"/>
    <p:sldId id="335" r:id="rId21"/>
    <p:sldId id="336" r:id="rId22"/>
    <p:sldId id="337" r:id="rId23"/>
    <p:sldId id="297" r:id="rId24"/>
  </p:sldIdLst>
  <p:sldSz cx="9144000" cy="6858000" type="screen4x3"/>
  <p:notesSz cx="6858000" cy="9144000"/>
  <p:embeddedFontLst>
    <p:embeddedFont>
      <p:font typeface="Batang" panose="02030600000101010101" pitchFamily="18" charset="-127"/>
      <p:regular r:id="rId27"/>
    </p:embeddedFont>
    <p:embeddedFont>
      <p:font typeface="GulimChe" panose="020B0609000101010101" pitchFamily="49" charset="-127"/>
      <p:regular r:id="rId28"/>
    </p:embeddedFont>
    <p:embeddedFont>
      <p:font typeface="Malgun Gothic" panose="020B0503020000020004" pitchFamily="34" charset="-127"/>
      <p:regular r:id="rId29"/>
      <p:bold r:id="rId30"/>
    </p:embeddedFont>
    <p:embeddedFont>
      <p:font typeface="Arial Black" panose="020B0A04020102020204" pitchFamily="34" charset="0"/>
      <p:bold r:id="rId31"/>
    </p:embeddedFont>
    <p:embeddedFont>
      <p:font typeface="Bernard MT Condensed" panose="02050806060905020404" pitchFamily="18"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Poppins" panose="00000500000000000000" pitchFamily="2" charset="0"/>
      <p:regular r:id="rId39"/>
      <p:bold r:id="rId40"/>
      <p:italic r:id="rId41"/>
      <p:boldItalic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757"/>
    <a:srgbClr val="6DBAF3"/>
    <a:srgbClr val="844766"/>
    <a:srgbClr val="0F6CB1"/>
    <a:srgbClr val="4C4143"/>
    <a:srgbClr val="000000"/>
    <a:srgbClr val="222F64"/>
    <a:srgbClr val="206CE8"/>
    <a:srgbClr val="0033C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6750F9-9314-4BA4-82B1-C876B032C98C}" v="45" dt="2023-08-09T16:00:12.210"/>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4792" autoAdjust="0"/>
  </p:normalViewPr>
  <p:slideViewPr>
    <p:cSldViewPr>
      <p:cViewPr varScale="1">
        <p:scale>
          <a:sx n="89" d="100"/>
          <a:sy n="89" d="100"/>
        </p:scale>
        <p:origin x="1546" y="7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jjwal Poudel" userId="b2c9d3e67c37f7bb" providerId="LiveId" clId="{7C6750F9-9314-4BA4-82B1-C876B032C98C}"/>
    <pc:docChg chg="undo custSel addSld delSld modSld sldOrd">
      <pc:chgData name="Ujjwal Poudel" userId="b2c9d3e67c37f7bb" providerId="LiveId" clId="{7C6750F9-9314-4BA4-82B1-C876B032C98C}" dt="2023-08-09T16:04:04.663" v="1259" actId="20577"/>
      <pc:docMkLst>
        <pc:docMk/>
      </pc:docMkLst>
      <pc:sldChg chg="addSp delSp modSp mod">
        <pc:chgData name="Ujjwal Poudel" userId="b2c9d3e67c37f7bb" providerId="LiveId" clId="{7C6750F9-9314-4BA4-82B1-C876B032C98C}" dt="2023-08-09T15:18:19.171" v="142" actId="1076"/>
        <pc:sldMkLst>
          <pc:docMk/>
          <pc:sldMk cId="0" sldId="294"/>
        </pc:sldMkLst>
        <pc:spChg chg="add mod">
          <ac:chgData name="Ujjwal Poudel" userId="b2c9d3e67c37f7bb" providerId="LiveId" clId="{7C6750F9-9314-4BA4-82B1-C876B032C98C}" dt="2023-08-09T15:18:19.171" v="142" actId="1076"/>
          <ac:spMkLst>
            <pc:docMk/>
            <pc:sldMk cId="0" sldId="294"/>
            <ac:spMk id="8" creationId="{BA9022C3-8023-B7E7-CF2F-AD18FD04F356}"/>
          </ac:spMkLst>
        </pc:spChg>
        <pc:spChg chg="add del">
          <ac:chgData name="Ujjwal Poudel" userId="b2c9d3e67c37f7bb" providerId="LiveId" clId="{7C6750F9-9314-4BA4-82B1-C876B032C98C}" dt="2023-08-09T15:18:05.936" v="141" actId="478"/>
          <ac:spMkLst>
            <pc:docMk/>
            <pc:sldMk cId="0" sldId="294"/>
            <ac:spMk id="10" creationId="{3AF45B70-2B7E-5CB2-7F4A-64074D6E2B44}"/>
          </ac:spMkLst>
        </pc:spChg>
        <pc:spChg chg="add del mod">
          <ac:chgData name="Ujjwal Poudel" userId="b2c9d3e67c37f7bb" providerId="LiveId" clId="{7C6750F9-9314-4BA4-82B1-C876B032C98C}" dt="2023-08-09T15:18:01.917" v="140" actId="6549"/>
          <ac:spMkLst>
            <pc:docMk/>
            <pc:sldMk cId="0" sldId="294"/>
            <ac:spMk id="12" creationId="{00000000-0000-0000-0000-000000000000}"/>
          </ac:spMkLst>
        </pc:spChg>
        <pc:picChg chg="add del mod">
          <ac:chgData name="Ujjwal Poudel" userId="b2c9d3e67c37f7bb" providerId="LiveId" clId="{7C6750F9-9314-4BA4-82B1-C876B032C98C}" dt="2023-08-09T15:07:50.792" v="10" actId="478"/>
          <ac:picMkLst>
            <pc:docMk/>
            <pc:sldMk cId="0" sldId="294"/>
            <ac:picMk id="3" creationId="{0092559E-BD7C-7296-7DCA-0539C557F7B3}"/>
          </ac:picMkLst>
        </pc:picChg>
        <pc:picChg chg="add del mod">
          <ac:chgData name="Ujjwal Poudel" userId="b2c9d3e67c37f7bb" providerId="LiveId" clId="{7C6750F9-9314-4BA4-82B1-C876B032C98C}" dt="2023-08-09T15:11:02.811" v="18" actId="478"/>
          <ac:picMkLst>
            <pc:docMk/>
            <pc:sldMk cId="0" sldId="294"/>
            <ac:picMk id="4" creationId="{F1952DAD-AD67-628E-C1F3-85AB79D6C3D7}"/>
          </ac:picMkLst>
        </pc:picChg>
        <pc:picChg chg="add mod">
          <ac:chgData name="Ujjwal Poudel" userId="b2c9d3e67c37f7bb" providerId="LiveId" clId="{7C6750F9-9314-4BA4-82B1-C876B032C98C}" dt="2023-08-09T15:15:59.108" v="134" actId="1076"/>
          <ac:picMkLst>
            <pc:docMk/>
            <pc:sldMk cId="0" sldId="294"/>
            <ac:picMk id="6" creationId="{1DE6AE7E-2F07-CF83-ECC6-94A315E4F00D}"/>
          </ac:picMkLst>
        </pc:picChg>
      </pc:sldChg>
      <pc:sldChg chg="addSp delSp modSp mod">
        <pc:chgData name="Ujjwal Poudel" userId="b2c9d3e67c37f7bb" providerId="LiveId" clId="{7C6750F9-9314-4BA4-82B1-C876B032C98C}" dt="2023-08-09T15:47:44.584" v="665" actId="478"/>
        <pc:sldMkLst>
          <pc:docMk/>
          <pc:sldMk cId="0" sldId="296"/>
        </pc:sldMkLst>
        <pc:spChg chg="mod">
          <ac:chgData name="Ujjwal Poudel" userId="b2c9d3e67c37f7bb" providerId="LiveId" clId="{7C6750F9-9314-4BA4-82B1-C876B032C98C}" dt="2023-08-09T15:44:59.362" v="628" actId="20577"/>
          <ac:spMkLst>
            <pc:docMk/>
            <pc:sldMk cId="0" sldId="296"/>
            <ac:spMk id="2" creationId="{00000000-0000-0000-0000-000000000000}"/>
          </ac:spMkLst>
        </pc:spChg>
        <pc:spChg chg="add del mod">
          <ac:chgData name="Ujjwal Poudel" userId="b2c9d3e67c37f7bb" providerId="LiveId" clId="{7C6750F9-9314-4BA4-82B1-C876B032C98C}" dt="2023-08-09T15:47:44.584" v="665" actId="478"/>
          <ac:spMkLst>
            <pc:docMk/>
            <pc:sldMk cId="0" sldId="296"/>
            <ac:spMk id="4" creationId="{16313B73-8BDF-0EDF-50AA-1B67E81E39F8}"/>
          </ac:spMkLst>
        </pc:spChg>
        <pc:spChg chg="del">
          <ac:chgData name="Ujjwal Poudel" userId="b2c9d3e67c37f7bb" providerId="LiveId" clId="{7C6750F9-9314-4BA4-82B1-C876B032C98C}" dt="2023-08-09T15:45:06.383" v="629" actId="478"/>
          <ac:spMkLst>
            <pc:docMk/>
            <pc:sldMk cId="0" sldId="296"/>
            <ac:spMk id="6" creationId="{00000000-0000-0000-0000-000000000000}"/>
          </ac:spMkLst>
        </pc:spChg>
        <pc:picChg chg="add mod">
          <ac:chgData name="Ujjwal Poudel" userId="b2c9d3e67c37f7bb" providerId="LiveId" clId="{7C6750F9-9314-4BA4-82B1-C876B032C98C}" dt="2023-08-09T15:45:26.257" v="633" actId="1076"/>
          <ac:picMkLst>
            <pc:docMk/>
            <pc:sldMk cId="0" sldId="296"/>
            <ac:picMk id="5" creationId="{B14BA749-5267-C5C0-A1E8-AF1E0D651463}"/>
          </ac:picMkLst>
        </pc:picChg>
        <pc:picChg chg="add mod">
          <ac:chgData name="Ujjwal Poudel" userId="b2c9d3e67c37f7bb" providerId="LiveId" clId="{7C6750F9-9314-4BA4-82B1-C876B032C98C}" dt="2023-08-09T15:45:48.039" v="636" actId="14100"/>
          <ac:picMkLst>
            <pc:docMk/>
            <pc:sldMk cId="0" sldId="296"/>
            <ac:picMk id="7" creationId="{579DC01C-C25F-DF11-0610-8B97B652F70B}"/>
          </ac:picMkLst>
        </pc:picChg>
      </pc:sldChg>
      <pc:sldChg chg="addSp delSp modSp mod">
        <pc:chgData name="Ujjwal Poudel" userId="b2c9d3e67c37f7bb" providerId="LiveId" clId="{7C6750F9-9314-4BA4-82B1-C876B032C98C}" dt="2023-08-09T14:31:47.178" v="3" actId="14100"/>
        <pc:sldMkLst>
          <pc:docMk/>
          <pc:sldMk cId="0" sldId="321"/>
        </pc:sldMkLst>
        <pc:spChg chg="del">
          <ac:chgData name="Ujjwal Poudel" userId="b2c9d3e67c37f7bb" providerId="LiveId" clId="{7C6750F9-9314-4BA4-82B1-C876B032C98C}" dt="2023-08-09T14:31:19.647" v="0" actId="931"/>
          <ac:spMkLst>
            <pc:docMk/>
            <pc:sldMk cId="0" sldId="321"/>
            <ac:spMk id="37" creationId="{00000000-0000-0000-0000-000000000000}"/>
          </ac:spMkLst>
        </pc:spChg>
        <pc:picChg chg="add mod">
          <ac:chgData name="Ujjwal Poudel" userId="b2c9d3e67c37f7bb" providerId="LiveId" clId="{7C6750F9-9314-4BA4-82B1-C876B032C98C}" dt="2023-08-09T14:31:47.178" v="3" actId="14100"/>
          <ac:picMkLst>
            <pc:docMk/>
            <pc:sldMk cId="0" sldId="321"/>
            <ac:picMk id="4" creationId="{D9A9C975-9161-782A-AD76-F445ECF6D38D}"/>
          </ac:picMkLst>
        </pc:picChg>
      </pc:sldChg>
      <pc:sldChg chg="addSp delSp modSp mod">
        <pc:chgData name="Ujjwal Poudel" userId="b2c9d3e67c37f7bb" providerId="LiveId" clId="{7C6750F9-9314-4BA4-82B1-C876B032C98C}" dt="2023-08-09T16:04:04.663" v="1259" actId="20577"/>
        <pc:sldMkLst>
          <pc:docMk/>
          <pc:sldMk cId="0" sldId="322"/>
        </pc:sldMkLst>
        <pc:spChg chg="add mod">
          <ac:chgData name="Ujjwal Poudel" userId="b2c9d3e67c37f7bb" providerId="LiveId" clId="{7C6750F9-9314-4BA4-82B1-C876B032C98C}" dt="2023-08-09T15:59:02.375" v="925"/>
          <ac:spMkLst>
            <pc:docMk/>
            <pc:sldMk cId="0" sldId="322"/>
            <ac:spMk id="3" creationId="{B90A8BC2-7914-C99E-D3AF-0DE56B3B2614}"/>
          </ac:spMkLst>
        </pc:spChg>
        <pc:spChg chg="add mod">
          <ac:chgData name="Ujjwal Poudel" userId="b2c9d3e67c37f7bb" providerId="LiveId" clId="{7C6750F9-9314-4BA4-82B1-C876B032C98C}" dt="2023-08-09T16:04:04.663" v="1259" actId="20577"/>
          <ac:spMkLst>
            <pc:docMk/>
            <pc:sldMk cId="0" sldId="322"/>
            <ac:spMk id="4" creationId="{E64FDA5C-3DAA-0F41-3F26-4989CC275DDB}"/>
          </ac:spMkLst>
        </pc:spChg>
        <pc:graphicFrameChg chg="add del mod">
          <ac:chgData name="Ujjwal Poudel" userId="b2c9d3e67c37f7bb" providerId="LiveId" clId="{7C6750F9-9314-4BA4-82B1-C876B032C98C}" dt="2023-08-09T15:59:35.118" v="931" actId="21"/>
          <ac:graphicFrameMkLst>
            <pc:docMk/>
            <pc:sldMk cId="0" sldId="322"/>
            <ac:graphicFrameMk id="2" creationId="{ACE19117-93DC-80EB-92CA-A949A5144B63}"/>
          </ac:graphicFrameMkLst>
        </pc:graphicFrameChg>
      </pc:sldChg>
      <pc:sldChg chg="addSp delSp modSp mod">
        <pc:chgData name="Ujjwal Poudel" userId="b2c9d3e67c37f7bb" providerId="LiveId" clId="{7C6750F9-9314-4BA4-82B1-C876B032C98C}" dt="2023-08-09T15:29:53.728" v="305" actId="1076"/>
        <pc:sldMkLst>
          <pc:docMk/>
          <pc:sldMk cId="3653658322" sldId="323"/>
        </pc:sldMkLst>
        <pc:spChg chg="add mod">
          <ac:chgData name="Ujjwal Poudel" userId="b2c9d3e67c37f7bb" providerId="LiveId" clId="{7C6750F9-9314-4BA4-82B1-C876B032C98C}" dt="2023-08-09T15:20:29.410" v="163"/>
          <ac:spMkLst>
            <pc:docMk/>
            <pc:sldMk cId="3653658322" sldId="323"/>
            <ac:spMk id="4" creationId="{B84675C7-9185-9755-ACF4-2847BE9324A9}"/>
          </ac:spMkLst>
        </pc:spChg>
        <pc:spChg chg="add mod">
          <ac:chgData name="Ujjwal Poudel" userId="b2c9d3e67c37f7bb" providerId="LiveId" clId="{7C6750F9-9314-4BA4-82B1-C876B032C98C}" dt="2023-08-09T15:20:04.411" v="160" actId="20577"/>
          <ac:spMkLst>
            <pc:docMk/>
            <pc:sldMk cId="3653658322" sldId="323"/>
            <ac:spMk id="5" creationId="{EB747BC9-14C7-647A-F4DE-51A616BDFC72}"/>
          </ac:spMkLst>
        </pc:spChg>
        <pc:spChg chg="del">
          <ac:chgData name="Ujjwal Poudel" userId="b2c9d3e67c37f7bb" providerId="LiveId" clId="{7C6750F9-9314-4BA4-82B1-C876B032C98C}" dt="2023-08-09T15:19:34.846" v="148" actId="478"/>
          <ac:spMkLst>
            <pc:docMk/>
            <pc:sldMk cId="3653658322" sldId="323"/>
            <ac:spMk id="12" creationId="{00000000-0000-0000-0000-000000000000}"/>
          </ac:spMkLst>
        </pc:spChg>
        <pc:picChg chg="add mod">
          <ac:chgData name="Ujjwal Poudel" userId="b2c9d3e67c37f7bb" providerId="LiveId" clId="{7C6750F9-9314-4BA4-82B1-C876B032C98C}" dt="2023-08-09T15:29:53.728" v="305" actId="1076"/>
          <ac:picMkLst>
            <pc:docMk/>
            <pc:sldMk cId="3653658322" sldId="323"/>
            <ac:picMk id="3" creationId="{E5E86627-66F5-995E-F00D-8F4071ED8CB2}"/>
          </ac:picMkLst>
        </pc:picChg>
      </pc:sldChg>
      <pc:sldChg chg="addSp delSp modSp mod">
        <pc:chgData name="Ujjwal Poudel" userId="b2c9d3e67c37f7bb" providerId="LiveId" clId="{7C6750F9-9314-4BA4-82B1-C876B032C98C}" dt="2023-08-09T15:25:41.562" v="224" actId="14100"/>
        <pc:sldMkLst>
          <pc:docMk/>
          <pc:sldMk cId="2679451351" sldId="324"/>
        </pc:sldMkLst>
        <pc:spChg chg="add mod">
          <ac:chgData name="Ujjwal Poudel" userId="b2c9d3e67c37f7bb" providerId="LiveId" clId="{7C6750F9-9314-4BA4-82B1-C876B032C98C}" dt="2023-08-09T15:22:07.862" v="175" actId="1035"/>
          <ac:spMkLst>
            <pc:docMk/>
            <pc:sldMk cId="2679451351" sldId="324"/>
            <ac:spMk id="4" creationId="{94D38D4E-E02D-04DF-1F64-7E0E658AB55E}"/>
          </ac:spMkLst>
        </pc:spChg>
        <pc:spChg chg="add mod">
          <ac:chgData name="Ujjwal Poudel" userId="b2c9d3e67c37f7bb" providerId="LiveId" clId="{7C6750F9-9314-4BA4-82B1-C876B032C98C}" dt="2023-08-09T15:25:41.562" v="224" actId="14100"/>
          <ac:spMkLst>
            <pc:docMk/>
            <pc:sldMk cId="2679451351" sldId="324"/>
            <ac:spMk id="5" creationId="{A6B44304-8303-23DF-10E6-888B0F44E1C2}"/>
          </ac:spMkLst>
        </pc:spChg>
        <pc:spChg chg="del">
          <ac:chgData name="Ujjwal Poudel" userId="b2c9d3e67c37f7bb" providerId="LiveId" clId="{7C6750F9-9314-4BA4-82B1-C876B032C98C}" dt="2023-08-09T15:21:00.432" v="168" actId="478"/>
          <ac:spMkLst>
            <pc:docMk/>
            <pc:sldMk cId="2679451351" sldId="324"/>
            <ac:spMk id="12" creationId="{00000000-0000-0000-0000-000000000000}"/>
          </ac:spMkLst>
        </pc:spChg>
        <pc:picChg chg="add mod">
          <ac:chgData name="Ujjwal Poudel" userId="b2c9d3e67c37f7bb" providerId="LiveId" clId="{7C6750F9-9314-4BA4-82B1-C876B032C98C}" dt="2023-08-09T15:20:58.143" v="167" actId="1076"/>
          <ac:picMkLst>
            <pc:docMk/>
            <pc:sldMk cId="2679451351" sldId="324"/>
            <ac:picMk id="3" creationId="{5DF07030-AA4B-65A2-8139-D2542EFEE34F}"/>
          </ac:picMkLst>
        </pc:picChg>
      </pc:sldChg>
      <pc:sldChg chg="addSp delSp modSp mod">
        <pc:chgData name="Ujjwal Poudel" userId="b2c9d3e67c37f7bb" providerId="LiveId" clId="{7C6750F9-9314-4BA4-82B1-C876B032C98C}" dt="2023-08-09T15:26:01.986" v="241" actId="14100"/>
        <pc:sldMkLst>
          <pc:docMk/>
          <pc:sldMk cId="4028008644" sldId="325"/>
        </pc:sldMkLst>
        <pc:spChg chg="add mod">
          <ac:chgData name="Ujjwal Poudel" userId="b2c9d3e67c37f7bb" providerId="LiveId" clId="{7C6750F9-9314-4BA4-82B1-C876B032C98C}" dt="2023-08-09T15:23:53.326" v="208" actId="1037"/>
          <ac:spMkLst>
            <pc:docMk/>
            <pc:sldMk cId="4028008644" sldId="325"/>
            <ac:spMk id="4" creationId="{3D1C6BC8-B5E8-F118-B988-F8C9D7C7965B}"/>
          </ac:spMkLst>
        </pc:spChg>
        <pc:spChg chg="add mod">
          <ac:chgData name="Ujjwal Poudel" userId="b2c9d3e67c37f7bb" providerId="LiveId" clId="{7C6750F9-9314-4BA4-82B1-C876B032C98C}" dt="2023-08-09T15:26:01.986" v="241" actId="14100"/>
          <ac:spMkLst>
            <pc:docMk/>
            <pc:sldMk cId="4028008644" sldId="325"/>
            <ac:spMk id="5" creationId="{D1E20032-C89B-5939-8B8D-F33E1EFB7330}"/>
          </ac:spMkLst>
        </pc:spChg>
        <pc:spChg chg="del mod">
          <ac:chgData name="Ujjwal Poudel" userId="b2c9d3e67c37f7bb" providerId="LiveId" clId="{7C6750F9-9314-4BA4-82B1-C876B032C98C}" dt="2023-08-09T15:22:57.058" v="187" actId="478"/>
          <ac:spMkLst>
            <pc:docMk/>
            <pc:sldMk cId="4028008644" sldId="325"/>
            <ac:spMk id="12" creationId="{00000000-0000-0000-0000-000000000000}"/>
          </ac:spMkLst>
        </pc:spChg>
        <pc:picChg chg="add mod">
          <ac:chgData name="Ujjwal Poudel" userId="b2c9d3e67c37f7bb" providerId="LiveId" clId="{7C6750F9-9314-4BA4-82B1-C876B032C98C}" dt="2023-08-09T15:22:49.747" v="184" actId="1038"/>
          <ac:picMkLst>
            <pc:docMk/>
            <pc:sldMk cId="4028008644" sldId="325"/>
            <ac:picMk id="3" creationId="{3CB09DDC-3D95-51E9-7B2D-DA87CC01266E}"/>
          </ac:picMkLst>
        </pc:picChg>
      </pc:sldChg>
      <pc:sldChg chg="addSp delSp modSp mod">
        <pc:chgData name="Ujjwal Poudel" userId="b2c9d3e67c37f7bb" providerId="LiveId" clId="{7C6750F9-9314-4BA4-82B1-C876B032C98C}" dt="2023-08-09T15:27:43.765" v="274" actId="1035"/>
        <pc:sldMkLst>
          <pc:docMk/>
          <pc:sldMk cId="2440118208" sldId="326"/>
        </pc:sldMkLst>
        <pc:spChg chg="add mod">
          <ac:chgData name="Ujjwal Poudel" userId="b2c9d3e67c37f7bb" providerId="LiveId" clId="{7C6750F9-9314-4BA4-82B1-C876B032C98C}" dt="2023-08-09T15:27:36.885" v="268" actId="1037"/>
          <ac:spMkLst>
            <pc:docMk/>
            <pc:sldMk cId="2440118208" sldId="326"/>
            <ac:spMk id="4" creationId="{495D35FD-20F1-9EE4-40A1-32C6D16C4A72}"/>
          </ac:spMkLst>
        </pc:spChg>
        <pc:spChg chg="add mod">
          <ac:chgData name="Ujjwal Poudel" userId="b2c9d3e67c37f7bb" providerId="LiveId" clId="{7C6750F9-9314-4BA4-82B1-C876B032C98C}" dt="2023-08-09T15:27:43.765" v="274" actId="1035"/>
          <ac:spMkLst>
            <pc:docMk/>
            <pc:sldMk cId="2440118208" sldId="326"/>
            <ac:spMk id="5" creationId="{A72B3419-1286-D2FF-3636-2F284BAE8C2A}"/>
          </ac:spMkLst>
        </pc:spChg>
        <pc:spChg chg="del">
          <ac:chgData name="Ujjwal Poudel" userId="b2c9d3e67c37f7bb" providerId="LiveId" clId="{7C6750F9-9314-4BA4-82B1-C876B032C98C}" dt="2023-08-09T15:24:03.453" v="209" actId="478"/>
          <ac:spMkLst>
            <pc:docMk/>
            <pc:sldMk cId="2440118208" sldId="326"/>
            <ac:spMk id="12" creationId="{00000000-0000-0000-0000-000000000000}"/>
          </ac:spMkLst>
        </pc:spChg>
        <pc:picChg chg="add mod">
          <ac:chgData name="Ujjwal Poudel" userId="b2c9d3e67c37f7bb" providerId="LiveId" clId="{7C6750F9-9314-4BA4-82B1-C876B032C98C}" dt="2023-08-09T15:26:37.493" v="249" actId="1036"/>
          <ac:picMkLst>
            <pc:docMk/>
            <pc:sldMk cId="2440118208" sldId="326"/>
            <ac:picMk id="3" creationId="{A172BFFB-71EB-03A3-76BD-A62F7CFB25C0}"/>
          </ac:picMkLst>
        </pc:picChg>
      </pc:sldChg>
      <pc:sldChg chg="addSp delSp modSp mod">
        <pc:chgData name="Ujjwal Poudel" userId="b2c9d3e67c37f7bb" providerId="LiveId" clId="{7C6750F9-9314-4BA4-82B1-C876B032C98C}" dt="2023-08-09T15:29:35.465" v="304" actId="1036"/>
        <pc:sldMkLst>
          <pc:docMk/>
          <pc:sldMk cId="864409461" sldId="327"/>
        </pc:sldMkLst>
        <pc:spChg chg="add mod">
          <ac:chgData name="Ujjwal Poudel" userId="b2c9d3e67c37f7bb" providerId="LiveId" clId="{7C6750F9-9314-4BA4-82B1-C876B032C98C}" dt="2023-08-09T15:29:35.465" v="304" actId="1036"/>
          <ac:spMkLst>
            <pc:docMk/>
            <pc:sldMk cId="864409461" sldId="327"/>
            <ac:spMk id="4" creationId="{612A48A8-9F80-FC72-E631-473DC31B60BE}"/>
          </ac:spMkLst>
        </pc:spChg>
        <pc:spChg chg="add mod">
          <ac:chgData name="Ujjwal Poudel" userId="b2c9d3e67c37f7bb" providerId="LiveId" clId="{7C6750F9-9314-4BA4-82B1-C876B032C98C}" dt="2023-08-09T15:28:57.500" v="296" actId="20577"/>
          <ac:spMkLst>
            <pc:docMk/>
            <pc:sldMk cId="864409461" sldId="327"/>
            <ac:spMk id="5" creationId="{8777A87A-55DA-9671-EFF5-F685D551BBA1}"/>
          </ac:spMkLst>
        </pc:spChg>
        <pc:spChg chg="del">
          <ac:chgData name="Ujjwal Poudel" userId="b2c9d3e67c37f7bb" providerId="LiveId" clId="{7C6750F9-9314-4BA4-82B1-C876B032C98C}" dt="2023-08-09T15:28:30.756" v="283" actId="478"/>
          <ac:spMkLst>
            <pc:docMk/>
            <pc:sldMk cId="864409461" sldId="327"/>
            <ac:spMk id="12" creationId="{00000000-0000-0000-0000-000000000000}"/>
          </ac:spMkLst>
        </pc:spChg>
        <pc:picChg chg="add mod">
          <ac:chgData name="Ujjwal Poudel" userId="b2c9d3e67c37f7bb" providerId="LiveId" clId="{7C6750F9-9314-4BA4-82B1-C876B032C98C}" dt="2023-08-09T15:28:24.640" v="282" actId="1037"/>
          <ac:picMkLst>
            <pc:docMk/>
            <pc:sldMk cId="864409461" sldId="327"/>
            <ac:picMk id="3" creationId="{7FDDB89C-84ED-AF09-ADC3-95C5136C7188}"/>
          </ac:picMkLst>
        </pc:picChg>
      </pc:sldChg>
      <pc:sldChg chg="addSp delSp modSp mod">
        <pc:chgData name="Ujjwal Poudel" userId="b2c9d3e67c37f7bb" providerId="LiveId" clId="{7C6750F9-9314-4BA4-82B1-C876B032C98C}" dt="2023-08-09T15:38:18.030" v="460" actId="1038"/>
        <pc:sldMkLst>
          <pc:docMk/>
          <pc:sldMk cId="3515667373" sldId="328"/>
        </pc:sldMkLst>
        <pc:spChg chg="add mod">
          <ac:chgData name="Ujjwal Poudel" userId="b2c9d3e67c37f7bb" providerId="LiveId" clId="{7C6750F9-9314-4BA4-82B1-C876B032C98C}" dt="2023-08-09T15:31:28.712" v="334"/>
          <ac:spMkLst>
            <pc:docMk/>
            <pc:sldMk cId="3515667373" sldId="328"/>
            <ac:spMk id="2" creationId="{08453125-CFEE-D2BA-78BD-D8B5127436C4}"/>
          </ac:spMkLst>
        </pc:spChg>
        <pc:spChg chg="add mod">
          <ac:chgData name="Ujjwal Poudel" userId="b2c9d3e67c37f7bb" providerId="LiveId" clId="{7C6750F9-9314-4BA4-82B1-C876B032C98C}" dt="2023-08-09T15:31:36.366" v="341" actId="1037"/>
          <ac:spMkLst>
            <pc:docMk/>
            <pc:sldMk cId="3515667373" sldId="328"/>
            <ac:spMk id="3" creationId="{7AD21087-8872-A3CF-3836-32FF7D450261}"/>
          </ac:spMkLst>
        </pc:spChg>
        <pc:spChg chg="del">
          <ac:chgData name="Ujjwal Poudel" userId="b2c9d3e67c37f7bb" providerId="LiveId" clId="{7C6750F9-9314-4BA4-82B1-C876B032C98C}" dt="2023-08-09T15:30:03.096" v="306" actId="478"/>
          <ac:spMkLst>
            <pc:docMk/>
            <pc:sldMk cId="3515667373" sldId="328"/>
            <ac:spMk id="12" creationId="{00000000-0000-0000-0000-000000000000}"/>
          </ac:spMkLst>
        </pc:spChg>
        <pc:picChg chg="add mod">
          <ac:chgData name="Ujjwal Poudel" userId="b2c9d3e67c37f7bb" providerId="LiveId" clId="{7C6750F9-9314-4BA4-82B1-C876B032C98C}" dt="2023-08-09T15:38:18.030" v="460" actId="1038"/>
          <ac:picMkLst>
            <pc:docMk/>
            <pc:sldMk cId="3515667373" sldId="328"/>
            <ac:picMk id="5" creationId="{51915EC9-B35C-AF80-4ED9-AE0D23DB09F8}"/>
          </ac:picMkLst>
        </pc:picChg>
      </pc:sldChg>
      <pc:sldChg chg="addSp delSp modSp mod">
        <pc:chgData name="Ujjwal Poudel" userId="b2c9d3e67c37f7bb" providerId="LiveId" clId="{7C6750F9-9314-4BA4-82B1-C876B032C98C}" dt="2023-08-09T15:33:17.332" v="387" actId="1035"/>
        <pc:sldMkLst>
          <pc:docMk/>
          <pc:sldMk cId="3918704808" sldId="329"/>
        </pc:sldMkLst>
        <pc:spChg chg="add mod">
          <ac:chgData name="Ujjwal Poudel" userId="b2c9d3e67c37f7bb" providerId="LiveId" clId="{7C6750F9-9314-4BA4-82B1-C876B032C98C}" dt="2023-08-09T15:33:17.332" v="387" actId="1035"/>
          <ac:spMkLst>
            <pc:docMk/>
            <pc:sldMk cId="3918704808" sldId="329"/>
            <ac:spMk id="4" creationId="{A923A26F-2DA8-995F-3930-B4837E8656DC}"/>
          </ac:spMkLst>
        </pc:spChg>
        <pc:spChg chg="add mod">
          <ac:chgData name="Ujjwal Poudel" userId="b2c9d3e67c37f7bb" providerId="LiveId" clId="{7C6750F9-9314-4BA4-82B1-C876B032C98C}" dt="2023-08-09T15:33:12.750" v="384" actId="1035"/>
          <ac:spMkLst>
            <pc:docMk/>
            <pc:sldMk cId="3918704808" sldId="329"/>
            <ac:spMk id="5" creationId="{458640A9-AA01-510D-0EFE-4F14DABD0A15}"/>
          </ac:spMkLst>
        </pc:spChg>
        <pc:spChg chg="del">
          <ac:chgData name="Ujjwal Poudel" userId="b2c9d3e67c37f7bb" providerId="LiveId" clId="{7C6750F9-9314-4BA4-82B1-C876B032C98C}" dt="2023-08-09T15:31:42.600" v="342" actId="478"/>
          <ac:spMkLst>
            <pc:docMk/>
            <pc:sldMk cId="3918704808" sldId="329"/>
            <ac:spMk id="12" creationId="{00000000-0000-0000-0000-000000000000}"/>
          </ac:spMkLst>
        </pc:spChg>
        <pc:picChg chg="add mod">
          <ac:chgData name="Ujjwal Poudel" userId="b2c9d3e67c37f7bb" providerId="LiveId" clId="{7C6750F9-9314-4BA4-82B1-C876B032C98C}" dt="2023-08-09T15:32:14.866" v="357" actId="1036"/>
          <ac:picMkLst>
            <pc:docMk/>
            <pc:sldMk cId="3918704808" sldId="329"/>
            <ac:picMk id="3" creationId="{133A03D0-D56A-BCF8-48F5-DCC68D454B4A}"/>
          </ac:picMkLst>
        </pc:picChg>
      </pc:sldChg>
      <pc:sldChg chg="addSp delSp modSp mod">
        <pc:chgData name="Ujjwal Poudel" userId="b2c9d3e67c37f7bb" providerId="LiveId" clId="{7C6750F9-9314-4BA4-82B1-C876B032C98C}" dt="2023-08-09T15:34:58.365" v="424"/>
        <pc:sldMkLst>
          <pc:docMk/>
          <pc:sldMk cId="2665390124" sldId="330"/>
        </pc:sldMkLst>
        <pc:spChg chg="add mod">
          <ac:chgData name="Ujjwal Poudel" userId="b2c9d3e67c37f7bb" providerId="LiveId" clId="{7C6750F9-9314-4BA4-82B1-C876B032C98C}" dt="2023-08-09T15:34:58.365" v="424"/>
          <ac:spMkLst>
            <pc:docMk/>
            <pc:sldMk cId="2665390124" sldId="330"/>
            <ac:spMk id="4" creationId="{3A0A458A-A3CE-0713-A1C3-5D89786925B6}"/>
          </ac:spMkLst>
        </pc:spChg>
        <pc:spChg chg="add mod">
          <ac:chgData name="Ujjwal Poudel" userId="b2c9d3e67c37f7bb" providerId="LiveId" clId="{7C6750F9-9314-4BA4-82B1-C876B032C98C}" dt="2023-08-09T15:34:33.246" v="423" actId="1037"/>
          <ac:spMkLst>
            <pc:docMk/>
            <pc:sldMk cId="2665390124" sldId="330"/>
            <ac:spMk id="5" creationId="{9157E040-8D54-32BC-5409-BB41BBF39113}"/>
          </ac:spMkLst>
        </pc:spChg>
        <pc:spChg chg="del">
          <ac:chgData name="Ujjwal Poudel" userId="b2c9d3e67c37f7bb" providerId="LiveId" clId="{7C6750F9-9314-4BA4-82B1-C876B032C98C}" dt="2023-08-09T15:27:52.705" v="275" actId="478"/>
          <ac:spMkLst>
            <pc:docMk/>
            <pc:sldMk cId="2665390124" sldId="330"/>
            <ac:spMk id="12" creationId="{00000000-0000-0000-0000-000000000000}"/>
          </ac:spMkLst>
        </pc:spChg>
        <pc:picChg chg="add mod">
          <ac:chgData name="Ujjwal Poudel" userId="b2c9d3e67c37f7bb" providerId="LiveId" clId="{7C6750F9-9314-4BA4-82B1-C876B032C98C}" dt="2023-08-09T15:34:02.296" v="405" actId="1037"/>
          <ac:picMkLst>
            <pc:docMk/>
            <pc:sldMk cId="2665390124" sldId="330"/>
            <ac:picMk id="3" creationId="{7C127522-672F-2757-2903-C75ABF9D7501}"/>
          </ac:picMkLst>
        </pc:picChg>
      </pc:sldChg>
      <pc:sldChg chg="addSp delSp modSp mod">
        <pc:chgData name="Ujjwal Poudel" userId="b2c9d3e67c37f7bb" providerId="LiveId" clId="{7C6750F9-9314-4BA4-82B1-C876B032C98C}" dt="2023-08-09T15:37:43.057" v="459"/>
        <pc:sldMkLst>
          <pc:docMk/>
          <pc:sldMk cId="2812640607" sldId="331"/>
        </pc:sldMkLst>
        <pc:spChg chg="add mod">
          <ac:chgData name="Ujjwal Poudel" userId="b2c9d3e67c37f7bb" providerId="LiveId" clId="{7C6750F9-9314-4BA4-82B1-C876B032C98C}" dt="2023-08-09T15:37:43.057" v="459"/>
          <ac:spMkLst>
            <pc:docMk/>
            <pc:sldMk cId="2812640607" sldId="331"/>
            <ac:spMk id="4" creationId="{5B21FF64-B26A-FA82-E0F5-976CD325F150}"/>
          </ac:spMkLst>
        </pc:spChg>
        <pc:spChg chg="add mod">
          <ac:chgData name="Ujjwal Poudel" userId="b2c9d3e67c37f7bb" providerId="LiveId" clId="{7C6750F9-9314-4BA4-82B1-C876B032C98C}" dt="2023-08-09T15:36:34.715" v="457" actId="1038"/>
          <ac:spMkLst>
            <pc:docMk/>
            <pc:sldMk cId="2812640607" sldId="331"/>
            <ac:spMk id="5" creationId="{84B35EB5-4F87-2F19-6D57-0F273838819D}"/>
          </ac:spMkLst>
        </pc:spChg>
        <pc:spChg chg="del">
          <ac:chgData name="Ujjwal Poudel" userId="b2c9d3e67c37f7bb" providerId="LiveId" clId="{7C6750F9-9314-4BA4-82B1-C876B032C98C}" dt="2023-08-09T15:35:08.160" v="425" actId="478"/>
          <ac:spMkLst>
            <pc:docMk/>
            <pc:sldMk cId="2812640607" sldId="331"/>
            <ac:spMk id="12" creationId="{00000000-0000-0000-0000-000000000000}"/>
          </ac:spMkLst>
        </pc:spChg>
        <pc:picChg chg="add mod">
          <ac:chgData name="Ujjwal Poudel" userId="b2c9d3e67c37f7bb" providerId="LiveId" clId="{7C6750F9-9314-4BA4-82B1-C876B032C98C}" dt="2023-08-09T15:35:32.081" v="431" actId="1035"/>
          <ac:picMkLst>
            <pc:docMk/>
            <pc:sldMk cId="2812640607" sldId="331"/>
            <ac:picMk id="3" creationId="{5A0B04FF-8309-966F-7E66-E213F2539111}"/>
          </ac:picMkLst>
        </pc:picChg>
      </pc:sldChg>
      <pc:sldChg chg="addSp delSp modSp mod">
        <pc:chgData name="Ujjwal Poudel" userId="b2c9d3e67c37f7bb" providerId="LiveId" clId="{7C6750F9-9314-4BA4-82B1-C876B032C98C}" dt="2023-08-09T15:39:54.970" v="490"/>
        <pc:sldMkLst>
          <pc:docMk/>
          <pc:sldMk cId="2738883784" sldId="332"/>
        </pc:sldMkLst>
        <pc:spChg chg="add mod">
          <ac:chgData name="Ujjwal Poudel" userId="b2c9d3e67c37f7bb" providerId="LiveId" clId="{7C6750F9-9314-4BA4-82B1-C876B032C98C}" dt="2023-08-09T15:39:54.970" v="490"/>
          <ac:spMkLst>
            <pc:docMk/>
            <pc:sldMk cId="2738883784" sldId="332"/>
            <ac:spMk id="4" creationId="{A5C037B4-39F9-7DB9-031B-3D4A4A0D7E6C}"/>
          </ac:spMkLst>
        </pc:spChg>
        <pc:spChg chg="add mod">
          <ac:chgData name="Ujjwal Poudel" userId="b2c9d3e67c37f7bb" providerId="LiveId" clId="{7C6750F9-9314-4BA4-82B1-C876B032C98C}" dt="2023-08-09T15:39:34.413" v="489" actId="20577"/>
          <ac:spMkLst>
            <pc:docMk/>
            <pc:sldMk cId="2738883784" sldId="332"/>
            <ac:spMk id="5" creationId="{C7180833-6FB0-FC7F-6D29-FDB01E9E5A21}"/>
          </ac:spMkLst>
        </pc:spChg>
        <pc:spChg chg="del">
          <ac:chgData name="Ujjwal Poudel" userId="b2c9d3e67c37f7bb" providerId="LiveId" clId="{7C6750F9-9314-4BA4-82B1-C876B032C98C}" dt="2023-08-09T15:38:29.934" v="461" actId="478"/>
          <ac:spMkLst>
            <pc:docMk/>
            <pc:sldMk cId="2738883784" sldId="332"/>
            <ac:spMk id="12" creationId="{00000000-0000-0000-0000-000000000000}"/>
          </ac:spMkLst>
        </pc:spChg>
        <pc:picChg chg="add mod">
          <ac:chgData name="Ujjwal Poudel" userId="b2c9d3e67c37f7bb" providerId="LiveId" clId="{7C6750F9-9314-4BA4-82B1-C876B032C98C}" dt="2023-08-09T15:39:14.552" v="478" actId="1035"/>
          <ac:picMkLst>
            <pc:docMk/>
            <pc:sldMk cId="2738883784" sldId="332"/>
            <ac:picMk id="3" creationId="{F255A0E3-BC86-B876-C84B-9A9F3B5E83A2}"/>
          </ac:picMkLst>
        </pc:picChg>
      </pc:sldChg>
      <pc:sldChg chg="addSp delSp modSp mod">
        <pc:chgData name="Ujjwal Poudel" userId="b2c9d3e67c37f7bb" providerId="LiveId" clId="{7C6750F9-9314-4BA4-82B1-C876B032C98C}" dt="2023-08-09T15:43:11.452" v="537" actId="1036"/>
        <pc:sldMkLst>
          <pc:docMk/>
          <pc:sldMk cId="3056479827" sldId="333"/>
        </pc:sldMkLst>
        <pc:spChg chg="add del mod">
          <ac:chgData name="Ujjwal Poudel" userId="b2c9d3e67c37f7bb" providerId="LiveId" clId="{7C6750F9-9314-4BA4-82B1-C876B032C98C}" dt="2023-08-09T15:42:29.955" v="532"/>
          <ac:spMkLst>
            <pc:docMk/>
            <pc:sldMk cId="3056479827" sldId="333"/>
            <ac:spMk id="4" creationId="{A9311559-2141-E4FF-AB33-189812E80299}"/>
          </ac:spMkLst>
        </pc:spChg>
        <pc:spChg chg="add mod">
          <ac:chgData name="Ujjwal Poudel" userId="b2c9d3e67c37f7bb" providerId="LiveId" clId="{7C6750F9-9314-4BA4-82B1-C876B032C98C}" dt="2023-08-09T15:43:11.452" v="537" actId="1036"/>
          <ac:spMkLst>
            <pc:docMk/>
            <pc:sldMk cId="3056479827" sldId="333"/>
            <ac:spMk id="5" creationId="{7520BE70-AAA4-410B-AFD9-C59765F662E5}"/>
          </ac:spMkLst>
        </pc:spChg>
        <pc:spChg chg="add del">
          <ac:chgData name="Ujjwal Poudel" userId="b2c9d3e67c37f7bb" providerId="LiveId" clId="{7C6750F9-9314-4BA4-82B1-C876B032C98C}" dt="2023-08-09T15:42:16.824" v="530"/>
          <ac:spMkLst>
            <pc:docMk/>
            <pc:sldMk cId="3056479827" sldId="333"/>
            <ac:spMk id="6" creationId="{5BE92C35-EBCD-AE39-6994-C7F4055D62D9}"/>
          </ac:spMkLst>
        </pc:spChg>
        <pc:spChg chg="add mod">
          <ac:chgData name="Ujjwal Poudel" userId="b2c9d3e67c37f7bb" providerId="LiveId" clId="{7C6750F9-9314-4BA4-82B1-C876B032C98C}" dt="2023-08-09T15:43:03.793" v="535"/>
          <ac:spMkLst>
            <pc:docMk/>
            <pc:sldMk cId="3056479827" sldId="333"/>
            <ac:spMk id="7" creationId="{7BE4C8DD-F1C0-A98C-617B-5ED423F9023A}"/>
          </ac:spMkLst>
        </pc:spChg>
        <pc:spChg chg="del">
          <ac:chgData name="Ujjwal Poudel" userId="b2c9d3e67c37f7bb" providerId="LiveId" clId="{7C6750F9-9314-4BA4-82B1-C876B032C98C}" dt="2023-08-09T15:40:03.140" v="491" actId="478"/>
          <ac:spMkLst>
            <pc:docMk/>
            <pc:sldMk cId="3056479827" sldId="333"/>
            <ac:spMk id="12" creationId="{00000000-0000-0000-0000-000000000000}"/>
          </ac:spMkLst>
        </pc:spChg>
        <pc:picChg chg="add mod">
          <ac:chgData name="Ujjwal Poudel" userId="b2c9d3e67c37f7bb" providerId="LiveId" clId="{7C6750F9-9314-4BA4-82B1-C876B032C98C}" dt="2023-08-09T15:41:00.035" v="519" actId="1038"/>
          <ac:picMkLst>
            <pc:docMk/>
            <pc:sldMk cId="3056479827" sldId="333"/>
            <ac:picMk id="3" creationId="{FCF4FE20-ADC7-1ED1-A428-A943CED4D61E}"/>
          </ac:picMkLst>
        </pc:picChg>
      </pc:sldChg>
      <pc:sldChg chg="addSp delSp modSp add mod ord">
        <pc:chgData name="Ujjwal Poudel" userId="b2c9d3e67c37f7bb" providerId="LiveId" clId="{7C6750F9-9314-4BA4-82B1-C876B032C98C}" dt="2023-08-09T15:57:07.664" v="917"/>
        <pc:sldMkLst>
          <pc:docMk/>
          <pc:sldMk cId="1554250483" sldId="334"/>
        </pc:sldMkLst>
        <pc:spChg chg="mod">
          <ac:chgData name="Ujjwal Poudel" userId="b2c9d3e67c37f7bb" providerId="LiveId" clId="{7C6750F9-9314-4BA4-82B1-C876B032C98C}" dt="2023-08-09T15:55:39.435" v="916" actId="20577"/>
          <ac:spMkLst>
            <pc:docMk/>
            <pc:sldMk cId="1554250483" sldId="334"/>
            <ac:spMk id="2" creationId="{00000000-0000-0000-0000-000000000000}"/>
          </ac:spMkLst>
        </pc:spChg>
        <pc:spChg chg="add del mod">
          <ac:chgData name="Ujjwal Poudel" userId="b2c9d3e67c37f7bb" providerId="LiveId" clId="{7C6750F9-9314-4BA4-82B1-C876B032C98C}" dt="2023-08-09T15:51:19.097" v="764" actId="478"/>
          <ac:spMkLst>
            <pc:docMk/>
            <pc:sldMk cId="1554250483" sldId="334"/>
            <ac:spMk id="5" creationId="{10E2C1F3-AB3E-8576-E51C-5D57B14D19B5}"/>
          </ac:spMkLst>
        </pc:spChg>
        <pc:spChg chg="add mod">
          <ac:chgData name="Ujjwal Poudel" userId="b2c9d3e67c37f7bb" providerId="LiveId" clId="{7C6750F9-9314-4BA4-82B1-C876B032C98C}" dt="2023-08-09T15:57:07.664" v="917"/>
          <ac:spMkLst>
            <pc:docMk/>
            <pc:sldMk cId="1554250483" sldId="334"/>
            <ac:spMk id="7" creationId="{823E5397-D177-2C18-4F1D-6F25418B3C20}"/>
          </ac:spMkLst>
        </pc:spChg>
        <pc:picChg chg="del mod">
          <ac:chgData name="Ujjwal Poudel" userId="b2c9d3e67c37f7bb" providerId="LiveId" clId="{7C6750F9-9314-4BA4-82B1-C876B032C98C}" dt="2023-08-09T15:43:43.208" v="542" actId="478"/>
          <ac:picMkLst>
            <pc:docMk/>
            <pc:sldMk cId="1554250483" sldId="334"/>
            <ac:picMk id="4" creationId="{D9A9C975-9161-782A-AD76-F445ECF6D38D}"/>
          </ac:picMkLst>
        </pc:picChg>
        <pc:picChg chg="add mod">
          <ac:chgData name="Ujjwal Poudel" userId="b2c9d3e67c37f7bb" providerId="LiveId" clId="{7C6750F9-9314-4BA4-82B1-C876B032C98C}" dt="2023-08-09T15:51:28.904" v="766"/>
          <ac:picMkLst>
            <pc:docMk/>
            <pc:sldMk cId="1554250483" sldId="334"/>
            <ac:picMk id="6" creationId="{D717BC1C-74E5-F80C-296E-0C077560E726}"/>
          </ac:picMkLst>
        </pc:picChg>
      </pc:sldChg>
      <pc:sldChg chg="addSp delSp modSp add mod">
        <pc:chgData name="Ujjwal Poudel" userId="b2c9d3e67c37f7bb" providerId="LiveId" clId="{7C6750F9-9314-4BA4-82B1-C876B032C98C}" dt="2023-08-09T15:47:41.154" v="664" actId="478"/>
        <pc:sldMkLst>
          <pc:docMk/>
          <pc:sldMk cId="2748122698" sldId="335"/>
        </pc:sldMkLst>
        <pc:spChg chg="mod">
          <ac:chgData name="Ujjwal Poudel" userId="b2c9d3e67c37f7bb" providerId="LiveId" clId="{7C6750F9-9314-4BA4-82B1-C876B032C98C}" dt="2023-08-09T15:46:38.482" v="649"/>
          <ac:spMkLst>
            <pc:docMk/>
            <pc:sldMk cId="2748122698" sldId="335"/>
            <ac:spMk id="2" creationId="{00000000-0000-0000-0000-000000000000}"/>
          </ac:spMkLst>
        </pc:spChg>
        <pc:spChg chg="del">
          <ac:chgData name="Ujjwal Poudel" userId="b2c9d3e67c37f7bb" providerId="LiveId" clId="{7C6750F9-9314-4BA4-82B1-C876B032C98C}" dt="2023-08-09T15:47:41.154" v="664" actId="478"/>
          <ac:spMkLst>
            <pc:docMk/>
            <pc:sldMk cId="2748122698" sldId="335"/>
            <ac:spMk id="4" creationId="{16313B73-8BDF-0EDF-50AA-1B67E81E39F8}"/>
          </ac:spMkLst>
        </pc:spChg>
        <pc:picChg chg="add mod">
          <ac:chgData name="Ujjwal Poudel" userId="b2c9d3e67c37f7bb" providerId="LiveId" clId="{7C6750F9-9314-4BA4-82B1-C876B032C98C}" dt="2023-08-09T15:47:00.352" v="653" actId="14100"/>
          <ac:picMkLst>
            <pc:docMk/>
            <pc:sldMk cId="2748122698" sldId="335"/>
            <ac:picMk id="3" creationId="{764818C1-316E-7A52-DC57-8BA254CC35D9}"/>
          </ac:picMkLst>
        </pc:picChg>
        <pc:picChg chg="del">
          <ac:chgData name="Ujjwal Poudel" userId="b2c9d3e67c37f7bb" providerId="LiveId" clId="{7C6750F9-9314-4BA4-82B1-C876B032C98C}" dt="2023-08-09T15:46:44.516" v="650" actId="478"/>
          <ac:picMkLst>
            <pc:docMk/>
            <pc:sldMk cId="2748122698" sldId="335"/>
            <ac:picMk id="5" creationId="{B14BA749-5267-C5C0-A1E8-AF1E0D651463}"/>
          </ac:picMkLst>
        </pc:picChg>
        <pc:picChg chg="add mod">
          <ac:chgData name="Ujjwal Poudel" userId="b2c9d3e67c37f7bb" providerId="LiveId" clId="{7C6750F9-9314-4BA4-82B1-C876B032C98C}" dt="2023-08-09T15:47:17.441" v="658" actId="1038"/>
          <ac:picMkLst>
            <pc:docMk/>
            <pc:sldMk cId="2748122698" sldId="335"/>
            <ac:picMk id="6" creationId="{39BD585A-65D9-8CE7-C416-A6065AEFA600}"/>
          </ac:picMkLst>
        </pc:picChg>
        <pc:picChg chg="del">
          <ac:chgData name="Ujjwal Poudel" userId="b2c9d3e67c37f7bb" providerId="LiveId" clId="{7C6750F9-9314-4BA4-82B1-C876B032C98C}" dt="2023-08-09T15:47:04.783" v="654" actId="478"/>
          <ac:picMkLst>
            <pc:docMk/>
            <pc:sldMk cId="2748122698" sldId="335"/>
            <ac:picMk id="7" creationId="{579DC01C-C25F-DF11-0610-8B97B652F70B}"/>
          </ac:picMkLst>
        </pc:picChg>
      </pc:sldChg>
      <pc:sldChg chg="addSp delSp modSp add mod">
        <pc:chgData name="Ujjwal Poudel" userId="b2c9d3e67c37f7bb" providerId="LiveId" clId="{7C6750F9-9314-4BA4-82B1-C876B032C98C}" dt="2023-08-09T15:48:47.237" v="708" actId="20577"/>
        <pc:sldMkLst>
          <pc:docMk/>
          <pc:sldMk cId="4179669434" sldId="336"/>
        </pc:sldMkLst>
        <pc:spChg chg="mod">
          <ac:chgData name="Ujjwal Poudel" userId="b2c9d3e67c37f7bb" providerId="LiveId" clId="{7C6750F9-9314-4BA4-82B1-C876B032C98C}" dt="2023-08-09T15:48:47.237" v="708" actId="20577"/>
          <ac:spMkLst>
            <pc:docMk/>
            <pc:sldMk cId="4179669434" sldId="336"/>
            <ac:spMk id="2" creationId="{00000000-0000-0000-0000-000000000000}"/>
          </ac:spMkLst>
        </pc:spChg>
        <pc:spChg chg="del mod">
          <ac:chgData name="Ujjwal Poudel" userId="b2c9d3e67c37f7bb" providerId="LiveId" clId="{7C6750F9-9314-4BA4-82B1-C876B032C98C}" dt="2023-08-09T15:47:37.455" v="663" actId="478"/>
          <ac:spMkLst>
            <pc:docMk/>
            <pc:sldMk cId="4179669434" sldId="336"/>
            <ac:spMk id="4" creationId="{16313B73-8BDF-0EDF-50AA-1B67E81E39F8}"/>
          </ac:spMkLst>
        </pc:spChg>
        <pc:picChg chg="del">
          <ac:chgData name="Ujjwal Poudel" userId="b2c9d3e67c37f7bb" providerId="LiveId" clId="{7C6750F9-9314-4BA4-82B1-C876B032C98C}" dt="2023-08-09T15:47:31.234" v="660" actId="478"/>
          <ac:picMkLst>
            <pc:docMk/>
            <pc:sldMk cId="4179669434" sldId="336"/>
            <ac:picMk id="3" creationId="{764818C1-316E-7A52-DC57-8BA254CC35D9}"/>
          </ac:picMkLst>
        </pc:picChg>
        <pc:picChg chg="add mod">
          <ac:chgData name="Ujjwal Poudel" userId="b2c9d3e67c37f7bb" providerId="LiveId" clId="{7C6750F9-9314-4BA4-82B1-C876B032C98C}" dt="2023-08-09T15:48:05.733" v="670" actId="1076"/>
          <ac:picMkLst>
            <pc:docMk/>
            <pc:sldMk cId="4179669434" sldId="336"/>
            <ac:picMk id="5" creationId="{32E092B5-90A7-5209-583A-0CED9B044458}"/>
          </ac:picMkLst>
        </pc:picChg>
        <pc:picChg chg="del">
          <ac:chgData name="Ujjwal Poudel" userId="b2c9d3e67c37f7bb" providerId="LiveId" clId="{7C6750F9-9314-4BA4-82B1-C876B032C98C}" dt="2023-08-09T15:47:32.885" v="661" actId="478"/>
          <ac:picMkLst>
            <pc:docMk/>
            <pc:sldMk cId="4179669434" sldId="336"/>
            <ac:picMk id="6" creationId="{39BD585A-65D9-8CE7-C416-A6065AEFA600}"/>
          </ac:picMkLst>
        </pc:picChg>
        <pc:picChg chg="add mod">
          <ac:chgData name="Ujjwal Poudel" userId="b2c9d3e67c37f7bb" providerId="LiveId" clId="{7C6750F9-9314-4BA4-82B1-C876B032C98C}" dt="2023-08-09T15:48:21.503" v="673" actId="14100"/>
          <ac:picMkLst>
            <pc:docMk/>
            <pc:sldMk cId="4179669434" sldId="336"/>
            <ac:picMk id="7" creationId="{DD7097D0-78C6-798D-672E-63B954DCF106}"/>
          </ac:picMkLst>
        </pc:picChg>
      </pc:sldChg>
      <pc:sldChg chg="delSp new del mod">
        <pc:chgData name="Ujjwal Poudel" userId="b2c9d3e67c37f7bb" providerId="LiveId" clId="{7C6750F9-9314-4BA4-82B1-C876B032C98C}" dt="2023-08-09T15:49:16.768" v="711" actId="47"/>
        <pc:sldMkLst>
          <pc:docMk/>
          <pc:sldMk cId="1144669677" sldId="337"/>
        </pc:sldMkLst>
        <pc:spChg chg="del">
          <ac:chgData name="Ujjwal Poudel" userId="b2c9d3e67c37f7bb" providerId="LiveId" clId="{7C6750F9-9314-4BA4-82B1-C876B032C98C}" dt="2023-08-09T15:49:08.924" v="710" actId="478"/>
          <ac:spMkLst>
            <pc:docMk/>
            <pc:sldMk cId="1144669677" sldId="337"/>
            <ac:spMk id="3" creationId="{0ADE92A2-943F-3808-43EA-C03E2E81FDC2}"/>
          </ac:spMkLst>
        </pc:spChg>
      </pc:sldChg>
      <pc:sldChg chg="addSp delSp modSp add mod">
        <pc:chgData name="Ujjwal Poudel" userId="b2c9d3e67c37f7bb" providerId="LiveId" clId="{7C6750F9-9314-4BA4-82B1-C876B032C98C}" dt="2023-08-09T15:50:55.503" v="763" actId="1038"/>
        <pc:sldMkLst>
          <pc:docMk/>
          <pc:sldMk cId="1676412274" sldId="337"/>
        </pc:sldMkLst>
        <pc:spChg chg="mod">
          <ac:chgData name="Ujjwal Poudel" userId="b2c9d3e67c37f7bb" providerId="LiveId" clId="{7C6750F9-9314-4BA4-82B1-C876B032C98C}" dt="2023-08-09T15:49:42.487" v="718" actId="27636"/>
          <ac:spMkLst>
            <pc:docMk/>
            <pc:sldMk cId="1676412274" sldId="337"/>
            <ac:spMk id="2" creationId="{00000000-0000-0000-0000-000000000000}"/>
          </ac:spMkLst>
        </pc:spChg>
        <pc:picChg chg="add mod">
          <ac:chgData name="Ujjwal Poudel" userId="b2c9d3e67c37f7bb" providerId="LiveId" clId="{7C6750F9-9314-4BA4-82B1-C876B032C98C}" dt="2023-08-09T15:50:55.503" v="763" actId="1038"/>
          <ac:picMkLst>
            <pc:docMk/>
            <pc:sldMk cId="1676412274" sldId="337"/>
            <ac:picMk id="3" creationId="{9D2CACA9-D9E6-2CB0-A42C-3954D423BEAC}"/>
          </ac:picMkLst>
        </pc:picChg>
        <pc:picChg chg="add mod">
          <ac:chgData name="Ujjwal Poudel" userId="b2c9d3e67c37f7bb" providerId="LiveId" clId="{7C6750F9-9314-4BA4-82B1-C876B032C98C}" dt="2023-08-09T15:50:51.093" v="752" actId="1037"/>
          <ac:picMkLst>
            <pc:docMk/>
            <pc:sldMk cId="1676412274" sldId="337"/>
            <ac:picMk id="4" creationId="{32A9BDB9-00D6-C8E4-5DED-FE184AD092DD}"/>
          </ac:picMkLst>
        </pc:picChg>
        <pc:picChg chg="del">
          <ac:chgData name="Ujjwal Poudel" userId="b2c9d3e67c37f7bb" providerId="LiveId" clId="{7C6750F9-9314-4BA4-82B1-C876B032C98C}" dt="2023-08-09T15:49:48.602" v="719" actId="478"/>
          <ac:picMkLst>
            <pc:docMk/>
            <pc:sldMk cId="1676412274" sldId="337"/>
            <ac:picMk id="5" creationId="{32E092B5-90A7-5209-583A-0CED9B044458}"/>
          </ac:picMkLst>
        </pc:picChg>
        <pc:picChg chg="del">
          <ac:chgData name="Ujjwal Poudel" userId="b2c9d3e67c37f7bb" providerId="LiveId" clId="{7C6750F9-9314-4BA4-82B1-C876B032C98C}" dt="2023-08-09T15:49:50.296" v="720" actId="478"/>
          <ac:picMkLst>
            <pc:docMk/>
            <pc:sldMk cId="1676412274" sldId="337"/>
            <ac:picMk id="7" creationId="{DD7097D0-78C6-798D-672E-63B954DCF106}"/>
          </ac:picMkLst>
        </pc:picChg>
      </pc:sldChg>
      <pc:sldChg chg="add ord">
        <pc:chgData name="Ujjwal Poudel" userId="b2c9d3e67c37f7bb" providerId="LiveId" clId="{7C6750F9-9314-4BA4-82B1-C876B032C98C}" dt="2023-08-09T16:00:23.648" v="984"/>
        <pc:sldMkLst>
          <pc:docMk/>
          <pc:sldMk cId="3046851100" sldId="338"/>
        </pc:sldMkLst>
      </pc:sldChg>
      <pc:sldChg chg="addSp delSp modSp add mod">
        <pc:chgData name="Ujjwal Poudel" userId="b2c9d3e67c37f7bb" providerId="LiveId" clId="{7C6750F9-9314-4BA4-82B1-C876B032C98C}" dt="2023-08-09T15:59:56.885" v="980" actId="20577"/>
        <pc:sldMkLst>
          <pc:docMk/>
          <pc:sldMk cId="480688489" sldId="339"/>
        </pc:sldMkLst>
        <pc:spChg chg="mod">
          <ac:chgData name="Ujjwal Poudel" userId="b2c9d3e67c37f7bb" providerId="LiveId" clId="{7C6750F9-9314-4BA4-82B1-C876B032C98C}" dt="2023-08-09T15:59:56.885" v="980" actId="20577"/>
          <ac:spMkLst>
            <pc:docMk/>
            <pc:sldMk cId="480688489" sldId="339"/>
            <ac:spMk id="2" creationId="{00000000-0000-0000-0000-000000000000}"/>
          </ac:spMkLst>
        </pc:spChg>
        <pc:spChg chg="del mod">
          <ac:chgData name="Ujjwal Poudel" userId="b2c9d3e67c37f7bb" providerId="LiveId" clId="{7C6750F9-9314-4BA4-82B1-C876B032C98C}" dt="2023-08-09T15:59:25.490" v="929" actId="478"/>
          <ac:spMkLst>
            <pc:docMk/>
            <pc:sldMk cId="480688489" sldId="339"/>
            <ac:spMk id="7" creationId="{823E5397-D177-2C18-4F1D-6F25418B3C20}"/>
          </ac:spMkLst>
        </pc:spChg>
        <pc:graphicFrameChg chg="add mod">
          <ac:chgData name="Ujjwal Poudel" userId="b2c9d3e67c37f7bb" providerId="LiveId" clId="{7C6750F9-9314-4BA4-82B1-C876B032C98C}" dt="2023-08-09T15:59:41.524" v="933" actId="1076"/>
          <ac:graphicFrameMkLst>
            <pc:docMk/>
            <pc:sldMk cId="480688489" sldId="339"/>
            <ac:graphicFrameMk id="3" creationId="{960725B7-82CC-386A-2F36-37004649D2A1}"/>
          </ac:graphicFrameMkLst>
        </pc:graphicFrameChg>
      </pc:sldChg>
      <pc:sldChg chg="addSp delSp modSp add del mod">
        <pc:chgData name="Ujjwal Poudel" userId="b2c9d3e67c37f7bb" providerId="LiveId" clId="{7C6750F9-9314-4BA4-82B1-C876B032C98C}" dt="2023-08-09T15:58:24.658" v="924" actId="2890"/>
        <pc:sldMkLst>
          <pc:docMk/>
          <pc:sldMk cId="1003170424" sldId="339"/>
        </pc:sldMkLst>
        <pc:spChg chg="mod">
          <ac:chgData name="Ujjwal Poudel" userId="b2c9d3e67c37f7bb" providerId="LiveId" clId="{7C6750F9-9314-4BA4-82B1-C876B032C98C}" dt="2023-08-09T15:58:23.993" v="923"/>
          <ac:spMkLst>
            <pc:docMk/>
            <pc:sldMk cId="1003170424" sldId="339"/>
            <ac:spMk id="7" creationId="{823E5397-D177-2C18-4F1D-6F25418B3C20}"/>
          </ac:spMkLst>
        </pc:spChg>
        <pc:graphicFrameChg chg="add del">
          <ac:chgData name="Ujjwal Poudel" userId="b2c9d3e67c37f7bb" providerId="LiveId" clId="{7C6750F9-9314-4BA4-82B1-C876B032C98C}" dt="2023-08-09T15:58:22.263" v="922" actId="3680"/>
          <ac:graphicFrameMkLst>
            <pc:docMk/>
            <pc:sldMk cId="1003170424" sldId="339"/>
            <ac:graphicFrameMk id="3" creationId="{18564EAA-89EC-81B1-CCD1-BDEF3D17F15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2023-08-09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606500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2023-08-09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3491880" y="2709500"/>
            <a:ext cx="5328592" cy="1439000"/>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2023-08-09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2524258" y="259812"/>
            <a:ext cx="6440229"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lumMod val="50000"/>
                  </a:schemeClr>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2023-08-09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23528" y="1596980"/>
            <a:ext cx="8619317" cy="476949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2023-08-09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0" name="제목 1"/>
          <p:cNvSpPr>
            <a:spLocks noGrp="1"/>
          </p:cNvSpPr>
          <p:nvPr>
            <p:ph type="title"/>
          </p:nvPr>
        </p:nvSpPr>
        <p:spPr>
          <a:xfrm>
            <a:off x="2524258" y="259812"/>
            <a:ext cx="6440229"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FEA757"/>
                </a:solidFill>
                <a:effectLst/>
                <a:latin typeface="+mj-lt"/>
                <a:ea typeface="맑은 고딕" pitchFamily="50" charset="-127"/>
                <a:cs typeface="+mj-cs"/>
              </a:defRPr>
            </a:lvl1pPr>
          </a:lstStyle>
          <a:p>
            <a:r>
              <a:rPr lang="ko-KR" altLang="en-US" dirty="0"/>
              <a:t>마스터 제목 스타일 편집</a:t>
            </a:r>
          </a:p>
        </p:txBody>
      </p:sp>
      <p:sp>
        <p:nvSpPr>
          <p:cNvPr id="13" name="내용 개체 틀 2"/>
          <p:cNvSpPr>
            <a:spLocks noGrp="1"/>
          </p:cNvSpPr>
          <p:nvPr>
            <p:ph idx="1"/>
          </p:nvPr>
        </p:nvSpPr>
        <p:spPr>
          <a:xfrm>
            <a:off x="323528" y="1596980"/>
            <a:ext cx="8619317" cy="476949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2023-08-09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707904" y="2564904"/>
            <a:ext cx="5436096" cy="132194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2023-08-09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635896" y="2089966"/>
            <a:ext cx="5508104" cy="1623458"/>
          </a:xfrm>
        </p:spPr>
        <p:txBody>
          <a:bodyPr/>
          <a:lstStyle/>
          <a:p>
            <a:r>
              <a:rPr lang="en-US" altLang="ko-KR" sz="4500" b="1" dirty="0"/>
              <a:t>The Mobile Emporium  Database</a:t>
            </a:r>
            <a:endParaRPr lang="ko-KR" altLang="en-US" sz="4500" b="1" dirty="0"/>
          </a:p>
        </p:txBody>
      </p:sp>
      <p:sp>
        <p:nvSpPr>
          <p:cNvPr id="18" name="직사각형 17"/>
          <p:cNvSpPr/>
          <p:nvPr/>
        </p:nvSpPr>
        <p:spPr>
          <a:xfrm>
            <a:off x="4000496" y="4005064"/>
            <a:ext cx="4819976"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1" lang="en-US" altLang="ko-KR" sz="1000" dirty="0">
                <a:solidFill>
                  <a:schemeClr val="bg1"/>
                </a:solidFill>
                <a:latin typeface="+mj-lt"/>
                <a:ea typeface="맑은 고딕" pitchFamily="50" charset="-127"/>
                <a:cs typeface="굴림" pitchFamily="50" charset="-127"/>
              </a:rPr>
              <a:t>This slides contains all the information for the Mobile store database </a:t>
            </a:r>
          </a:p>
        </p:txBody>
      </p:sp>
      <p:sp>
        <p:nvSpPr>
          <p:cNvPr id="3" name="Rectangle 1">
            <a:extLst>
              <a:ext uri="{FF2B5EF4-FFF2-40B4-BE49-F238E27FC236}">
                <a16:creationId xmlns:a16="http://schemas.microsoft.com/office/drawing/2014/main" id="{B90A8BC2-7914-C99E-D3AF-0DE56B3B2614}"/>
              </a:ext>
            </a:extLst>
          </p:cNvPr>
          <p:cNvSpPr>
            <a:spLocks noChangeArrowheads="1"/>
          </p:cNvSpPr>
          <p:nvPr/>
        </p:nvSpPr>
        <p:spPr bwMode="auto">
          <a:xfrm>
            <a:off x="1603375" y="20748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22222"/>
                </a:solidFill>
                <a:effectLst/>
                <a:latin typeface="Batang" panose="02030600000101010101" pitchFamily="18" charset="-127"/>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직사각형 17">
            <a:extLst>
              <a:ext uri="{FF2B5EF4-FFF2-40B4-BE49-F238E27FC236}">
                <a16:creationId xmlns:a16="http://schemas.microsoft.com/office/drawing/2014/main" id="{E64FDA5C-3DAA-0F41-3F26-4989CC275DDB}"/>
              </a:ext>
            </a:extLst>
          </p:cNvPr>
          <p:cNvSpPr/>
          <p:nvPr/>
        </p:nvSpPr>
        <p:spPr>
          <a:xfrm>
            <a:off x="4860032" y="5057889"/>
            <a:ext cx="4283968" cy="1323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600" dirty="0">
                <a:solidFill>
                  <a:srgbClr val="FEA757"/>
                </a:solidFill>
                <a:latin typeface="Arial Black" panose="020B0A04020102020204" pitchFamily="34" charset="0"/>
                <a:ea typeface="맑은 고딕" pitchFamily="50" charset="-127"/>
                <a:cs typeface="굴림" pitchFamily="50" charset="-127"/>
              </a:rPr>
              <a:t>Ujjwal Poudel		301284284</a:t>
            </a:r>
          </a:p>
          <a:p>
            <a:pPr fontAlgn="base">
              <a:spcBef>
                <a:spcPct val="0"/>
              </a:spcBef>
              <a:spcAft>
                <a:spcPct val="0"/>
              </a:spcAft>
            </a:pPr>
            <a:r>
              <a:rPr kumimoji="1" lang="en-US" altLang="ko-KR" sz="1600" dirty="0" err="1">
                <a:solidFill>
                  <a:srgbClr val="FEA757"/>
                </a:solidFill>
                <a:latin typeface="Arial Black" panose="020B0A04020102020204" pitchFamily="34" charset="0"/>
                <a:ea typeface="맑은 고딕" pitchFamily="50" charset="-127"/>
                <a:cs typeface="굴림" pitchFamily="50" charset="-127"/>
              </a:rPr>
              <a:t>Sumin</a:t>
            </a:r>
            <a:r>
              <a:rPr kumimoji="1" lang="en-US" altLang="ko-KR" sz="1600" dirty="0">
                <a:solidFill>
                  <a:srgbClr val="FEA757"/>
                </a:solidFill>
                <a:latin typeface="Arial Black" panose="020B0A04020102020204" pitchFamily="34" charset="0"/>
                <a:ea typeface="맑은 고딕" pitchFamily="50" charset="-127"/>
                <a:cs typeface="굴림" pitchFamily="50" charset="-127"/>
              </a:rPr>
              <a:t> </a:t>
            </a:r>
            <a:r>
              <a:rPr kumimoji="1" lang="en-US" altLang="ko-KR" sz="1600" dirty="0" err="1">
                <a:solidFill>
                  <a:srgbClr val="FEA757"/>
                </a:solidFill>
                <a:latin typeface="Arial Black" panose="020B0A04020102020204" pitchFamily="34" charset="0"/>
                <a:ea typeface="맑은 고딕" pitchFamily="50" charset="-127"/>
                <a:cs typeface="굴림" pitchFamily="50" charset="-127"/>
              </a:rPr>
              <a:t>Gharti</a:t>
            </a:r>
            <a:r>
              <a:rPr kumimoji="1" lang="en-US" altLang="ko-KR" sz="1600" dirty="0">
                <a:solidFill>
                  <a:srgbClr val="FEA757"/>
                </a:solidFill>
                <a:latin typeface="Arial Black" panose="020B0A04020102020204" pitchFamily="34" charset="0"/>
                <a:ea typeface="맑은 고딕" pitchFamily="50" charset="-127"/>
                <a:cs typeface="굴림" pitchFamily="50" charset="-127"/>
              </a:rPr>
              <a:t> Chhetri 	301313664</a:t>
            </a:r>
          </a:p>
          <a:p>
            <a:pPr fontAlgn="base">
              <a:spcBef>
                <a:spcPct val="0"/>
              </a:spcBef>
              <a:spcAft>
                <a:spcPct val="0"/>
              </a:spcAft>
            </a:pPr>
            <a:r>
              <a:rPr kumimoji="1" lang="en-US" altLang="ko-KR" sz="1600" dirty="0">
                <a:solidFill>
                  <a:srgbClr val="FEA757"/>
                </a:solidFill>
                <a:latin typeface="Arial Black" panose="020B0A04020102020204" pitchFamily="34" charset="0"/>
                <a:ea typeface="맑은 고딕" pitchFamily="50" charset="-127"/>
                <a:cs typeface="굴림" pitchFamily="50" charset="-127"/>
              </a:rPr>
              <a:t>Sudip Ghimire		301310055</a:t>
            </a:r>
          </a:p>
          <a:p>
            <a:pPr fontAlgn="base">
              <a:spcBef>
                <a:spcPct val="0"/>
              </a:spcBef>
              <a:spcAft>
                <a:spcPct val="0"/>
              </a:spcAft>
            </a:pPr>
            <a:r>
              <a:rPr kumimoji="1" lang="en-US" altLang="ko-KR" sz="1600" dirty="0">
                <a:solidFill>
                  <a:srgbClr val="FEA757"/>
                </a:solidFill>
                <a:latin typeface="Arial Black" panose="020B0A04020102020204" pitchFamily="34" charset="0"/>
                <a:ea typeface="맑은 고딕" pitchFamily="50" charset="-127"/>
                <a:cs typeface="굴림" pitchFamily="50" charset="-127"/>
              </a:rPr>
              <a:t>Prashant </a:t>
            </a:r>
            <a:r>
              <a:rPr kumimoji="1" lang="en-US" altLang="ko-KR" sz="1600" dirty="0" err="1">
                <a:solidFill>
                  <a:srgbClr val="FEA757"/>
                </a:solidFill>
                <a:latin typeface="Arial Black" panose="020B0A04020102020204" pitchFamily="34" charset="0"/>
                <a:ea typeface="맑은 고딕" pitchFamily="50" charset="-127"/>
                <a:cs typeface="굴림" pitchFamily="50" charset="-127"/>
              </a:rPr>
              <a:t>Upreti</a:t>
            </a:r>
            <a:r>
              <a:rPr kumimoji="1" lang="en-US" altLang="ko-KR" sz="1600" dirty="0">
                <a:solidFill>
                  <a:srgbClr val="FEA757"/>
                </a:solidFill>
                <a:latin typeface="Arial Black" panose="020B0A04020102020204" pitchFamily="34" charset="0"/>
                <a:ea typeface="맑은 고딕" pitchFamily="50" charset="-127"/>
                <a:cs typeface="굴림" pitchFamily="50" charset="-127"/>
              </a:rPr>
              <a:t>		301321557</a:t>
            </a:r>
          </a:p>
          <a:p>
            <a:pPr fontAlgn="base">
              <a:spcBef>
                <a:spcPct val="0"/>
              </a:spcBef>
              <a:spcAft>
                <a:spcPct val="0"/>
              </a:spcAft>
            </a:pPr>
            <a:r>
              <a:rPr kumimoji="1" lang="en-US" altLang="ko-KR" sz="1600" dirty="0">
                <a:solidFill>
                  <a:srgbClr val="FEA757"/>
                </a:solidFill>
                <a:latin typeface="Arial Black" panose="020B0A04020102020204" pitchFamily="34" charset="0"/>
                <a:ea typeface="맑은 고딕" pitchFamily="50" charset="-127"/>
                <a:cs typeface="굴림" pitchFamily="50" charset="-127"/>
              </a:rPr>
              <a:t>Suraj </a:t>
            </a:r>
            <a:r>
              <a:rPr kumimoji="1" lang="en-US" altLang="ko-KR" sz="1600" dirty="0" err="1">
                <a:solidFill>
                  <a:srgbClr val="FEA757"/>
                </a:solidFill>
                <a:latin typeface="Arial Black" panose="020B0A04020102020204" pitchFamily="34" charset="0"/>
                <a:ea typeface="맑은 고딕" pitchFamily="50" charset="-127"/>
                <a:cs typeface="굴림" pitchFamily="50" charset="-127"/>
              </a:rPr>
              <a:t>Regmi</a:t>
            </a:r>
            <a:r>
              <a:rPr kumimoji="1" lang="en-US" altLang="ko-KR" sz="1600" dirty="0">
                <a:solidFill>
                  <a:srgbClr val="FEA757"/>
                </a:solidFill>
                <a:latin typeface="Arial Black" panose="020B0A04020102020204" pitchFamily="34" charset="0"/>
                <a:ea typeface="맑은 고딕" pitchFamily="50" charset="-127"/>
                <a:cs typeface="굴림" pitchFamily="50" charset="-127"/>
              </a:rPr>
              <a:t>		301298825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CB09DDC-3D95-51E9-7B2D-DA87CC0126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251" y="980728"/>
            <a:ext cx="4074163" cy="4032448"/>
          </a:xfrm>
          <a:prstGeom prst="rect">
            <a:avLst/>
          </a:prstGeom>
        </p:spPr>
      </p:pic>
      <p:sp>
        <p:nvSpPr>
          <p:cNvPr id="4" name="Text Box 9">
            <a:extLst>
              <a:ext uri="{FF2B5EF4-FFF2-40B4-BE49-F238E27FC236}">
                <a16:creationId xmlns:a16="http://schemas.microsoft.com/office/drawing/2014/main" id="{3D1C6BC8-B5E8-F118-B988-F8C9D7C7965B}"/>
              </a:ext>
            </a:extLst>
          </p:cNvPr>
          <p:cNvSpPr txBox="1">
            <a:spLocks noChangeArrowheads="1"/>
          </p:cNvSpPr>
          <p:nvPr/>
        </p:nvSpPr>
        <p:spPr bwMode="auto">
          <a:xfrm>
            <a:off x="4067944" y="908720"/>
            <a:ext cx="4643410" cy="60578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contains details about various models of feature phones. Each entry is uniquely identified by the </a:t>
            </a:r>
            <a:r>
              <a:rPr lang="en-US" sz="1400" b="0" i="0" dirty="0" err="1">
                <a:solidFill>
                  <a:srgbClr val="222222"/>
                </a:solidFill>
                <a:effectLst/>
                <a:latin typeface="Arial" panose="020B0604020202020204" pitchFamily="34" charset="0"/>
              </a:rPr>
              <a:t>Fphone_Id</a:t>
            </a:r>
            <a:r>
              <a:rPr lang="en-US" sz="1400" b="0" i="0" dirty="0">
                <a:solidFill>
                  <a:srgbClr val="222222"/>
                </a:solidFill>
                <a:effectLst/>
                <a:latin typeface="Arial" panose="020B0604020202020204" pitchFamily="34" charset="0"/>
              </a:rPr>
              <a:t> primary key. The table incorporates foreign keys, including </a:t>
            </a:r>
            <a:r>
              <a:rPr lang="en-US" sz="1400" b="0" i="0" dirty="0" err="1">
                <a:solidFill>
                  <a:srgbClr val="222222"/>
                </a:solidFill>
                <a:effectLst/>
                <a:latin typeface="Arial" panose="020B0604020202020204" pitchFamily="34" charset="0"/>
              </a:rPr>
              <a:t>Supplier_Id</a:t>
            </a:r>
            <a:r>
              <a:rPr lang="en-US" sz="1400" b="0" i="0" dirty="0">
                <a:solidFill>
                  <a:srgbClr val="222222"/>
                </a:solidFill>
                <a:effectLst/>
                <a:latin typeface="Arial" panose="020B0604020202020204" pitchFamily="34" charset="0"/>
              </a:rPr>
              <a:t> referring to the Supplier table and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referring to the Category table. Noteworthy attributes encompass </a:t>
            </a:r>
            <a:r>
              <a:rPr lang="en-US" sz="1400" b="0" i="0" dirty="0" err="1">
                <a:solidFill>
                  <a:srgbClr val="222222"/>
                </a:solidFill>
                <a:effectLst/>
                <a:latin typeface="Arial" panose="020B0604020202020204" pitchFamily="34" charset="0"/>
              </a:rPr>
              <a:t>Fphone_Name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Fphone_Type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Fphone_Color</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Fphone_Brand</a:t>
            </a:r>
            <a:r>
              <a:rPr lang="en-US" sz="1400" b="0" i="0" dirty="0">
                <a:solidFill>
                  <a:srgbClr val="222222"/>
                </a:solidFill>
                <a:effectLst/>
                <a:latin typeface="Arial" panose="020B0604020202020204" pitchFamily="34" charset="0"/>
              </a:rPr>
              <a:t>, which respectively denote the feature phone's name, type, color, and brand. The table also includes entries specifying the feature phone's model, price (</a:t>
            </a:r>
            <a:r>
              <a:rPr lang="en-US" sz="1400" b="0" i="0" dirty="0" err="1">
                <a:solidFill>
                  <a:srgbClr val="222222"/>
                </a:solidFill>
                <a:effectLst/>
                <a:latin typeface="Arial" panose="020B0604020202020204" pitchFamily="34" charset="0"/>
              </a:rPr>
              <a:t>Fphone_Price</a:t>
            </a:r>
            <a:r>
              <a:rPr lang="en-US" sz="1400" b="0" i="0" dirty="0">
                <a:solidFill>
                  <a:srgbClr val="222222"/>
                </a:solidFill>
                <a:effectLst/>
                <a:latin typeface="Arial" panose="020B0604020202020204" pitchFamily="34" charset="0"/>
              </a:rPr>
              <a:t>), and the associated discount (</a:t>
            </a:r>
            <a:r>
              <a:rPr lang="en-US" sz="1400" b="0" i="0" dirty="0" err="1">
                <a:solidFill>
                  <a:srgbClr val="222222"/>
                </a:solidFill>
                <a:effectLst/>
                <a:latin typeface="Arial" panose="020B0604020202020204" pitchFamily="34" charset="0"/>
              </a:rPr>
              <a:t>Fphone_Discount</a:t>
            </a:r>
            <a:r>
              <a:rPr lang="en-US" sz="1400" b="0" i="0" dirty="0">
                <a:solidFill>
                  <a:srgbClr val="222222"/>
                </a:solidFill>
                <a:effectLst/>
                <a:latin typeface="Arial" panose="020B0604020202020204" pitchFamily="34" charset="0"/>
              </a:rPr>
              <a:t>). This design enables effective management of diverse feature phone models, their attributes, and pricing information.</a:t>
            </a:r>
            <a:br>
              <a:rPr lang="en-US" sz="1400" b="0" i="0" dirty="0">
                <a:solidFill>
                  <a:srgbClr val="222222"/>
                </a:solidFill>
                <a:effectLst/>
                <a:latin typeface="Arial" panose="020B0604020202020204" pitchFamily="34" charset="0"/>
              </a:rPr>
            </a:br>
            <a:endParaRPr lang="en-US" sz="1400" b="0" i="0"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D1E20032-C89B-5939-8B8D-F33E1EFB7330}"/>
              </a:ext>
            </a:extLst>
          </p:cNvPr>
          <p:cNvSpPr txBox="1"/>
          <p:nvPr/>
        </p:nvSpPr>
        <p:spPr>
          <a:xfrm>
            <a:off x="5148064" y="332656"/>
            <a:ext cx="2664296" cy="461665"/>
          </a:xfrm>
          <a:prstGeom prst="rect">
            <a:avLst/>
          </a:prstGeom>
          <a:noFill/>
        </p:spPr>
        <p:txBody>
          <a:bodyPr wrap="square">
            <a:spAutoFit/>
          </a:bodyPr>
          <a:lstStyle/>
          <a:p>
            <a:r>
              <a:rPr lang="en-CA" sz="2400" b="1" dirty="0">
                <a:latin typeface="Bernard MT Condensed" panose="02050806060905020404" pitchFamily="18" charset="0"/>
              </a:rPr>
              <a:t>Feature Phone TABLE</a:t>
            </a:r>
          </a:p>
        </p:txBody>
      </p:sp>
    </p:spTree>
    <p:extLst>
      <p:ext uri="{BB962C8B-B14F-4D97-AF65-F5344CB8AC3E}">
        <p14:creationId xmlns:p14="http://schemas.microsoft.com/office/powerpoint/2010/main" val="402800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172BFFB-71EB-03A3-76BD-A62F7CFB25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099939"/>
            <a:ext cx="3960440" cy="3841229"/>
          </a:xfrm>
          <a:prstGeom prst="rect">
            <a:avLst/>
          </a:prstGeom>
        </p:spPr>
      </p:pic>
      <p:sp>
        <p:nvSpPr>
          <p:cNvPr id="4" name="Text Box 9">
            <a:extLst>
              <a:ext uri="{FF2B5EF4-FFF2-40B4-BE49-F238E27FC236}">
                <a16:creationId xmlns:a16="http://schemas.microsoft.com/office/drawing/2014/main" id="{495D35FD-20F1-9EE4-40A1-32C6D16C4A72}"/>
              </a:ext>
            </a:extLst>
          </p:cNvPr>
          <p:cNvSpPr txBox="1">
            <a:spLocks noChangeArrowheads="1"/>
          </p:cNvSpPr>
          <p:nvPr/>
        </p:nvSpPr>
        <p:spPr bwMode="auto">
          <a:xfrm>
            <a:off x="4139952" y="1268760"/>
            <a:ext cx="4643410" cy="5626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records information regarding various tablet models. It employs a primary key, </a:t>
            </a:r>
            <a:r>
              <a:rPr lang="en-US" sz="1400" b="0" i="0" dirty="0" err="1">
                <a:solidFill>
                  <a:srgbClr val="222222"/>
                </a:solidFill>
                <a:effectLst/>
                <a:latin typeface="Arial" panose="020B0604020202020204" pitchFamily="34" charset="0"/>
              </a:rPr>
              <a:t>Tablets_Id</a:t>
            </a:r>
            <a:r>
              <a:rPr lang="en-US" sz="1400" b="0" i="0" dirty="0">
                <a:solidFill>
                  <a:srgbClr val="222222"/>
                </a:solidFill>
                <a:effectLst/>
                <a:latin typeface="Arial" panose="020B0604020202020204" pitchFamily="34" charset="0"/>
              </a:rPr>
              <a:t>, to ensure unique identification for each tablet entry. The table links with the Category and Supplier tables through foreign keys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Supplier_Id</a:t>
            </a:r>
            <a:r>
              <a:rPr lang="en-US" sz="1400" b="0" i="0" dirty="0">
                <a:solidFill>
                  <a:srgbClr val="222222"/>
                </a:solidFill>
                <a:effectLst/>
                <a:latin typeface="Arial" panose="020B0604020202020204" pitchFamily="34" charset="0"/>
              </a:rPr>
              <a:t>, respectively. Key attributes like </a:t>
            </a:r>
            <a:r>
              <a:rPr lang="en-US" sz="1400" b="0" i="0" dirty="0" err="1">
                <a:solidFill>
                  <a:srgbClr val="222222"/>
                </a:solidFill>
                <a:effectLst/>
                <a:latin typeface="Arial" panose="020B0604020202020204" pitchFamily="34" charset="0"/>
              </a:rPr>
              <a:t>Tablets_Name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Tablets_Type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Tablets_Color</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Tablets_Brand</a:t>
            </a:r>
            <a:r>
              <a:rPr lang="en-US" sz="1400" b="0" i="0" dirty="0">
                <a:solidFill>
                  <a:srgbClr val="222222"/>
                </a:solidFill>
                <a:effectLst/>
                <a:latin typeface="Arial" panose="020B0604020202020204" pitchFamily="34" charset="0"/>
              </a:rPr>
              <a:t> store the tablet's name, type, color, and brand. Additionally, details about the tablet's model, price (</a:t>
            </a:r>
            <a:r>
              <a:rPr lang="en-US" sz="1400" b="0" i="0" dirty="0" err="1">
                <a:solidFill>
                  <a:srgbClr val="222222"/>
                </a:solidFill>
                <a:effectLst/>
                <a:latin typeface="Arial" panose="020B0604020202020204" pitchFamily="34" charset="0"/>
              </a:rPr>
              <a:t>Tablets_Price</a:t>
            </a:r>
            <a:r>
              <a:rPr lang="en-US" sz="1400" b="0" i="0" dirty="0">
                <a:solidFill>
                  <a:srgbClr val="222222"/>
                </a:solidFill>
                <a:effectLst/>
                <a:latin typeface="Arial" panose="020B0604020202020204" pitchFamily="34" charset="0"/>
              </a:rPr>
              <a:t>), and applied discount (</a:t>
            </a:r>
            <a:r>
              <a:rPr lang="en-US" sz="1400" b="0" i="0" dirty="0" err="1">
                <a:solidFill>
                  <a:srgbClr val="222222"/>
                </a:solidFill>
                <a:effectLst/>
                <a:latin typeface="Arial" panose="020B0604020202020204" pitchFamily="34" charset="0"/>
              </a:rPr>
              <a:t>Tablets_Discount</a:t>
            </a:r>
            <a:r>
              <a:rPr lang="en-US" sz="1400" b="0" i="0" dirty="0">
                <a:solidFill>
                  <a:srgbClr val="222222"/>
                </a:solidFill>
                <a:effectLst/>
                <a:latin typeface="Arial" panose="020B0604020202020204" pitchFamily="34" charset="0"/>
              </a:rPr>
              <a:t>) are included. This arrangement allows efficient management of diverse tablet models, their specifications, and pricing particulars.</a:t>
            </a:r>
            <a:br>
              <a:rPr lang="en-US" sz="1400" b="0" i="0" dirty="0">
                <a:solidFill>
                  <a:srgbClr val="222222"/>
                </a:solidFill>
                <a:effectLst/>
                <a:latin typeface="Arial" panose="020B0604020202020204" pitchFamily="34" charset="0"/>
              </a:rPr>
            </a:br>
            <a:endParaRPr lang="en-US" sz="1400" b="0" i="0"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72B3419-1286-D2FF-3636-2F284BAE8C2A}"/>
              </a:ext>
            </a:extLst>
          </p:cNvPr>
          <p:cNvSpPr txBox="1"/>
          <p:nvPr/>
        </p:nvSpPr>
        <p:spPr>
          <a:xfrm>
            <a:off x="5345533" y="476672"/>
            <a:ext cx="2232248" cy="461665"/>
          </a:xfrm>
          <a:prstGeom prst="rect">
            <a:avLst/>
          </a:prstGeom>
          <a:noFill/>
        </p:spPr>
        <p:txBody>
          <a:bodyPr wrap="square">
            <a:spAutoFit/>
          </a:bodyPr>
          <a:lstStyle/>
          <a:p>
            <a:r>
              <a:rPr lang="en-CA" sz="2400" b="1" dirty="0">
                <a:latin typeface="Bernard MT Condensed" panose="02050806060905020404" pitchFamily="18" charset="0"/>
              </a:rPr>
              <a:t>Tablets TABLE</a:t>
            </a:r>
          </a:p>
        </p:txBody>
      </p:sp>
    </p:spTree>
    <p:extLst>
      <p:ext uri="{BB962C8B-B14F-4D97-AF65-F5344CB8AC3E}">
        <p14:creationId xmlns:p14="http://schemas.microsoft.com/office/powerpoint/2010/main" val="2440118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FDDB89C-84ED-AF09-ADC3-95C5136C7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124745"/>
            <a:ext cx="3988995" cy="3672408"/>
          </a:xfrm>
          <a:prstGeom prst="rect">
            <a:avLst/>
          </a:prstGeom>
        </p:spPr>
      </p:pic>
      <p:sp>
        <p:nvSpPr>
          <p:cNvPr id="4" name="Text Box 9">
            <a:extLst>
              <a:ext uri="{FF2B5EF4-FFF2-40B4-BE49-F238E27FC236}">
                <a16:creationId xmlns:a16="http://schemas.microsoft.com/office/drawing/2014/main" id="{612A48A8-9F80-FC72-E631-473DC31B60BE}"/>
              </a:ext>
            </a:extLst>
          </p:cNvPr>
          <p:cNvSpPr txBox="1">
            <a:spLocks noChangeArrowheads="1"/>
          </p:cNvSpPr>
          <p:nvPr/>
        </p:nvSpPr>
        <p:spPr bwMode="auto">
          <a:xfrm>
            <a:off x="4067944" y="1042370"/>
            <a:ext cx="4643410" cy="5626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contains information pertaining to various accessories. Each accessory is uniquely identified by the </a:t>
            </a:r>
            <a:r>
              <a:rPr lang="en-US" sz="1400" b="0" i="0" dirty="0" err="1">
                <a:solidFill>
                  <a:srgbClr val="222222"/>
                </a:solidFill>
                <a:effectLst/>
                <a:latin typeface="Arial" panose="020B0604020202020204" pitchFamily="34" charset="0"/>
              </a:rPr>
              <a:t>Accessory_Id</a:t>
            </a:r>
            <a:r>
              <a:rPr lang="en-US" sz="1400" b="0" i="0" dirty="0">
                <a:solidFill>
                  <a:srgbClr val="222222"/>
                </a:solidFill>
                <a:effectLst/>
                <a:latin typeface="Arial" panose="020B0604020202020204" pitchFamily="34" charset="0"/>
              </a:rPr>
              <a:t> primary key. The table includes foreign keys such as </a:t>
            </a:r>
            <a:r>
              <a:rPr lang="en-US" sz="1400" b="0" i="0" dirty="0" err="1">
                <a:solidFill>
                  <a:srgbClr val="222222"/>
                </a:solidFill>
                <a:effectLst/>
                <a:latin typeface="Arial" panose="020B0604020202020204" pitchFamily="34" charset="0"/>
              </a:rPr>
              <a:t>Supplier_Id</a:t>
            </a:r>
            <a:r>
              <a:rPr lang="en-US" sz="1400" b="0" i="0" dirty="0">
                <a:solidFill>
                  <a:srgbClr val="222222"/>
                </a:solidFill>
                <a:effectLst/>
                <a:latin typeface="Arial" panose="020B0604020202020204" pitchFamily="34" charset="0"/>
              </a:rPr>
              <a:t>, referencing the Supplier table, and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referencing the Category table. The attributes encompass </a:t>
            </a:r>
            <a:r>
              <a:rPr lang="en-US" sz="1400" b="0" i="0" dirty="0" err="1">
                <a:solidFill>
                  <a:srgbClr val="222222"/>
                </a:solidFill>
                <a:effectLst/>
                <a:latin typeface="Arial" panose="020B0604020202020204" pitchFamily="34" charset="0"/>
              </a:rPr>
              <a:t>Accessory_Name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Accessory_Type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Accessory_Color</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Accessory_Brand</a:t>
            </a:r>
            <a:r>
              <a:rPr lang="en-US" sz="1400" b="0" i="0" dirty="0">
                <a:solidFill>
                  <a:srgbClr val="222222"/>
                </a:solidFill>
                <a:effectLst/>
                <a:latin typeface="Arial" panose="020B0604020202020204" pitchFamily="34" charset="0"/>
              </a:rPr>
              <a:t>, signifying the accessory's name, type, color, and brand respectively. Furthermore, the table comprises entries for the accessory's model, price (</a:t>
            </a:r>
            <a:r>
              <a:rPr lang="en-US" sz="1400" b="0" i="0" dirty="0" err="1">
                <a:solidFill>
                  <a:srgbClr val="222222"/>
                </a:solidFill>
                <a:effectLst/>
                <a:latin typeface="Arial" panose="020B0604020202020204" pitchFamily="34" charset="0"/>
              </a:rPr>
              <a:t>Accessory_Price</a:t>
            </a:r>
            <a:r>
              <a:rPr lang="en-US" sz="1400" b="0" i="0" dirty="0">
                <a:solidFill>
                  <a:srgbClr val="222222"/>
                </a:solidFill>
                <a:effectLst/>
                <a:latin typeface="Arial" panose="020B0604020202020204" pitchFamily="34" charset="0"/>
              </a:rPr>
              <a:t>), and associated discount (</a:t>
            </a:r>
            <a:r>
              <a:rPr lang="en-US" sz="1400" b="0" i="0" dirty="0" err="1">
                <a:solidFill>
                  <a:srgbClr val="222222"/>
                </a:solidFill>
                <a:effectLst/>
                <a:latin typeface="Arial" panose="020B0604020202020204" pitchFamily="34" charset="0"/>
              </a:rPr>
              <a:t>Accessory_Discount</a:t>
            </a:r>
            <a:r>
              <a:rPr lang="en-US" sz="1400" b="0" i="0" dirty="0">
                <a:solidFill>
                  <a:srgbClr val="222222"/>
                </a:solidFill>
                <a:effectLst/>
                <a:latin typeface="Arial" panose="020B0604020202020204" pitchFamily="34" charset="0"/>
              </a:rPr>
              <a:t>). This schema facilitates efficient organization of diverse accessory details including their suppliers, categorization, and pricing information.</a:t>
            </a:r>
          </a:p>
        </p:txBody>
      </p:sp>
      <p:sp>
        <p:nvSpPr>
          <p:cNvPr id="5" name="TextBox 4">
            <a:extLst>
              <a:ext uri="{FF2B5EF4-FFF2-40B4-BE49-F238E27FC236}">
                <a16:creationId xmlns:a16="http://schemas.microsoft.com/office/drawing/2014/main" id="{8777A87A-55DA-9671-EFF5-F685D551BBA1}"/>
              </a:ext>
            </a:extLst>
          </p:cNvPr>
          <p:cNvSpPr txBox="1"/>
          <p:nvPr/>
        </p:nvSpPr>
        <p:spPr>
          <a:xfrm>
            <a:off x="5220072" y="476672"/>
            <a:ext cx="2232248" cy="461665"/>
          </a:xfrm>
          <a:prstGeom prst="rect">
            <a:avLst/>
          </a:prstGeom>
          <a:noFill/>
        </p:spPr>
        <p:txBody>
          <a:bodyPr wrap="square">
            <a:spAutoFit/>
          </a:bodyPr>
          <a:lstStyle/>
          <a:p>
            <a:r>
              <a:rPr lang="en-CA" sz="2400" b="1" dirty="0">
                <a:latin typeface="Bernard MT Condensed" panose="02050806060905020404" pitchFamily="18" charset="0"/>
              </a:rPr>
              <a:t>Accessory TABLE</a:t>
            </a:r>
          </a:p>
        </p:txBody>
      </p:sp>
    </p:spTree>
    <p:extLst>
      <p:ext uri="{BB962C8B-B14F-4D97-AF65-F5344CB8AC3E}">
        <p14:creationId xmlns:p14="http://schemas.microsoft.com/office/powerpoint/2010/main" val="86440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a:extLst>
              <a:ext uri="{FF2B5EF4-FFF2-40B4-BE49-F238E27FC236}">
                <a16:creationId xmlns:a16="http://schemas.microsoft.com/office/drawing/2014/main" id="{08453125-CFEE-D2BA-78BD-D8B5127436C4}"/>
              </a:ext>
            </a:extLst>
          </p:cNvPr>
          <p:cNvSpPr txBox="1">
            <a:spLocks noChangeArrowheads="1"/>
          </p:cNvSpPr>
          <p:nvPr/>
        </p:nvSpPr>
        <p:spPr bwMode="auto">
          <a:xfrm>
            <a:off x="4139952" y="1268760"/>
            <a:ext cx="4643410" cy="3472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captures shopping carts, linking customers and their selected items. Key fields include </a:t>
            </a:r>
            <a:r>
              <a:rPr lang="en-US" sz="1400" b="0" i="0" dirty="0" err="1">
                <a:solidFill>
                  <a:srgbClr val="222222"/>
                </a:solidFill>
                <a:effectLst/>
                <a:latin typeface="Arial" panose="020B0604020202020204" pitchFamily="34" charset="0"/>
              </a:rPr>
              <a:t>Cart_ID</a:t>
            </a:r>
            <a:r>
              <a:rPr lang="en-US" sz="1400" b="0" i="0" dirty="0">
                <a:solidFill>
                  <a:srgbClr val="222222"/>
                </a:solidFill>
                <a:effectLst/>
                <a:latin typeface="Arial" panose="020B0604020202020204" pitchFamily="34" charset="0"/>
              </a:rPr>
              <a:t> (unique cart identifier), </a:t>
            </a:r>
            <a:r>
              <a:rPr lang="en-US" sz="1400" b="0" i="0" dirty="0" err="1">
                <a:solidFill>
                  <a:srgbClr val="222222"/>
                </a:solidFill>
                <a:effectLst/>
                <a:latin typeface="Arial" panose="020B0604020202020204" pitchFamily="34" charset="0"/>
              </a:rPr>
              <a:t>Customer_ID</a:t>
            </a:r>
            <a:r>
              <a:rPr lang="en-US" sz="1400" b="0" i="0" dirty="0">
                <a:solidFill>
                  <a:srgbClr val="222222"/>
                </a:solidFill>
                <a:effectLst/>
                <a:latin typeface="Arial" panose="020B0604020202020204" pitchFamily="34" charset="0"/>
              </a:rPr>
              <a:t> (linked customer),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(item category), and </a:t>
            </a:r>
            <a:r>
              <a:rPr lang="en-US" sz="1400" b="0" i="0" dirty="0" err="1">
                <a:solidFill>
                  <a:srgbClr val="222222"/>
                </a:solidFill>
                <a:effectLst/>
                <a:latin typeface="Arial" panose="020B0604020202020204" pitchFamily="34" charset="0"/>
              </a:rPr>
              <a:t>Item_ID</a:t>
            </a:r>
            <a:r>
              <a:rPr lang="en-US" sz="1400" b="0" i="0" dirty="0">
                <a:solidFill>
                  <a:srgbClr val="222222"/>
                </a:solidFill>
                <a:effectLst/>
                <a:latin typeface="Arial" panose="020B0604020202020204" pitchFamily="34" charset="0"/>
              </a:rPr>
              <a:t> (specific item). Attributes like </a:t>
            </a:r>
            <a:r>
              <a:rPr lang="en-US" sz="1400" b="0" i="0" dirty="0" err="1">
                <a:solidFill>
                  <a:srgbClr val="222222"/>
                </a:solidFill>
                <a:effectLst/>
                <a:latin typeface="Arial" panose="020B0604020202020204" pitchFamily="34" charset="0"/>
              </a:rPr>
              <a:t>Cart_Quantity</a:t>
            </a:r>
            <a:r>
              <a:rPr lang="en-US" sz="1400" b="0" i="0" dirty="0">
                <a:solidFill>
                  <a:srgbClr val="222222"/>
                </a:solidFill>
                <a:effectLst/>
                <a:latin typeface="Arial" panose="020B0604020202020204" pitchFamily="34" charset="0"/>
              </a:rPr>
              <a:t> (item count), </a:t>
            </a:r>
            <a:r>
              <a:rPr lang="en-US" sz="1400" b="0" i="0" dirty="0" err="1">
                <a:solidFill>
                  <a:srgbClr val="222222"/>
                </a:solidFill>
                <a:effectLst/>
                <a:latin typeface="Arial" panose="020B0604020202020204" pitchFamily="34" charset="0"/>
              </a:rPr>
              <a:t>Cart_Date</a:t>
            </a:r>
            <a:r>
              <a:rPr lang="en-US" sz="1400" b="0" i="0" dirty="0">
                <a:solidFill>
                  <a:srgbClr val="222222"/>
                </a:solidFill>
                <a:effectLst/>
                <a:latin typeface="Arial" panose="020B0604020202020204" pitchFamily="34" charset="0"/>
              </a:rPr>
              <a:t> (addition date), and </a:t>
            </a:r>
            <a:r>
              <a:rPr lang="en-US" sz="1400" b="0" i="0" dirty="0" err="1">
                <a:solidFill>
                  <a:srgbClr val="222222"/>
                </a:solidFill>
                <a:effectLst/>
                <a:latin typeface="Arial" panose="020B0604020202020204" pitchFamily="34" charset="0"/>
              </a:rPr>
              <a:t>Cart_Price</a:t>
            </a:r>
            <a:r>
              <a:rPr lang="en-US" sz="1400" b="0" i="0" dirty="0">
                <a:solidFill>
                  <a:srgbClr val="222222"/>
                </a:solidFill>
                <a:effectLst/>
                <a:latin typeface="Arial" panose="020B0604020202020204" pitchFamily="34" charset="0"/>
              </a:rPr>
              <a:t> (total cost) provide insights into shopping behavior. Enables customer-centric analysis and business optimization.</a:t>
            </a:r>
          </a:p>
        </p:txBody>
      </p:sp>
      <p:sp>
        <p:nvSpPr>
          <p:cNvPr id="3" name="TextBox 2">
            <a:extLst>
              <a:ext uri="{FF2B5EF4-FFF2-40B4-BE49-F238E27FC236}">
                <a16:creationId xmlns:a16="http://schemas.microsoft.com/office/drawing/2014/main" id="{7AD21087-8872-A3CF-3836-32FF7D450261}"/>
              </a:ext>
            </a:extLst>
          </p:cNvPr>
          <p:cNvSpPr txBox="1"/>
          <p:nvPr/>
        </p:nvSpPr>
        <p:spPr>
          <a:xfrm>
            <a:off x="5652120" y="332656"/>
            <a:ext cx="2232248" cy="461665"/>
          </a:xfrm>
          <a:prstGeom prst="rect">
            <a:avLst/>
          </a:prstGeom>
          <a:noFill/>
        </p:spPr>
        <p:txBody>
          <a:bodyPr wrap="square">
            <a:spAutoFit/>
          </a:bodyPr>
          <a:lstStyle/>
          <a:p>
            <a:r>
              <a:rPr lang="en-CA" sz="2400" b="1" dirty="0">
                <a:latin typeface="Bernard MT Condensed" panose="02050806060905020404" pitchFamily="18" charset="0"/>
              </a:rPr>
              <a:t>Cart TABLE</a:t>
            </a:r>
          </a:p>
        </p:txBody>
      </p:sp>
      <p:pic>
        <p:nvPicPr>
          <p:cNvPr id="5" name="Graphic 4">
            <a:extLst>
              <a:ext uri="{FF2B5EF4-FFF2-40B4-BE49-F238E27FC236}">
                <a16:creationId xmlns:a16="http://schemas.microsoft.com/office/drawing/2014/main" id="{51915EC9-B35C-AF80-4ED9-AE0D23DB0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544" y="548680"/>
            <a:ext cx="4176464" cy="4883768"/>
          </a:xfrm>
          <a:prstGeom prst="rect">
            <a:avLst/>
          </a:prstGeom>
        </p:spPr>
      </p:pic>
    </p:spTree>
    <p:extLst>
      <p:ext uri="{BB962C8B-B14F-4D97-AF65-F5344CB8AC3E}">
        <p14:creationId xmlns:p14="http://schemas.microsoft.com/office/powerpoint/2010/main" val="351566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33A03D0-D56A-BCF8-48F5-DCC68D454B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741754"/>
            <a:ext cx="3960440" cy="2407326"/>
          </a:xfrm>
          <a:prstGeom prst="rect">
            <a:avLst/>
          </a:prstGeom>
        </p:spPr>
      </p:pic>
      <p:sp>
        <p:nvSpPr>
          <p:cNvPr id="4" name="Text Box 9">
            <a:extLst>
              <a:ext uri="{FF2B5EF4-FFF2-40B4-BE49-F238E27FC236}">
                <a16:creationId xmlns:a16="http://schemas.microsoft.com/office/drawing/2014/main" id="{A923A26F-2DA8-995F-3930-B4837E8656DC}"/>
              </a:ext>
            </a:extLst>
          </p:cNvPr>
          <p:cNvSpPr txBox="1">
            <a:spLocks noChangeArrowheads="1"/>
          </p:cNvSpPr>
          <p:nvPr/>
        </p:nvSpPr>
        <p:spPr bwMode="auto">
          <a:xfrm>
            <a:off x="4139952" y="692696"/>
            <a:ext cx="4643410" cy="60578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captures fundamental information regarding customers engaged with the organization. The cornerstone attribute, </a:t>
            </a:r>
            <a:r>
              <a:rPr lang="en-US" sz="1400" b="0" i="0" dirty="0" err="1">
                <a:solidFill>
                  <a:srgbClr val="222222"/>
                </a:solidFill>
                <a:effectLst/>
                <a:latin typeface="Arial" panose="020B0604020202020204" pitchFamily="34" charset="0"/>
              </a:rPr>
              <a:t>Customer_ID</a:t>
            </a:r>
            <a:r>
              <a:rPr lang="en-US" sz="1400" b="0" i="0" dirty="0">
                <a:solidFill>
                  <a:srgbClr val="222222"/>
                </a:solidFill>
                <a:effectLst/>
                <a:latin typeface="Arial" panose="020B0604020202020204" pitchFamily="34" charset="0"/>
              </a:rPr>
              <a:t>, functions as the primary key, ensuring the distinct identification of each customer. Pertinent details include </a:t>
            </a:r>
            <a:r>
              <a:rPr lang="en-US" sz="1400" b="0" i="0" dirty="0" err="1">
                <a:solidFill>
                  <a:srgbClr val="222222"/>
                </a:solidFill>
                <a:effectLst/>
                <a:latin typeface="Arial" panose="020B0604020202020204" pitchFamily="34" charset="0"/>
              </a:rPr>
              <a:t>Customer_Name</a:t>
            </a:r>
            <a:r>
              <a:rPr lang="en-US" sz="1400" b="0" i="0" dirty="0">
                <a:solidFill>
                  <a:srgbClr val="222222"/>
                </a:solidFill>
                <a:effectLst/>
                <a:latin typeface="Arial" panose="020B0604020202020204" pitchFamily="34" charset="0"/>
              </a:rPr>
              <a:t>, representing the customer's name, and </a:t>
            </a:r>
            <a:r>
              <a:rPr lang="en-US" sz="1400" b="0" i="0" dirty="0" err="1">
                <a:solidFill>
                  <a:srgbClr val="222222"/>
                </a:solidFill>
                <a:effectLst/>
                <a:latin typeface="Arial" panose="020B0604020202020204" pitchFamily="34" charset="0"/>
              </a:rPr>
              <a:t>Customer_Address</a:t>
            </a:r>
            <a:r>
              <a:rPr lang="en-US" sz="1400" b="0" i="0" dirty="0">
                <a:solidFill>
                  <a:srgbClr val="222222"/>
                </a:solidFill>
                <a:effectLst/>
                <a:latin typeface="Arial" panose="020B0604020202020204" pitchFamily="34" charset="0"/>
              </a:rPr>
              <a:t>, containing their corresponding address. The </a:t>
            </a:r>
            <a:r>
              <a:rPr lang="en-US" sz="1400" b="0" i="0" dirty="0" err="1">
                <a:solidFill>
                  <a:srgbClr val="222222"/>
                </a:solidFill>
                <a:effectLst/>
                <a:latin typeface="Arial" panose="020B0604020202020204" pitchFamily="34" charset="0"/>
              </a:rPr>
              <a:t>Customer_Email</a:t>
            </a:r>
            <a:r>
              <a:rPr lang="en-US" sz="1400" b="0" i="0" dirty="0">
                <a:solidFill>
                  <a:srgbClr val="222222"/>
                </a:solidFill>
                <a:effectLst/>
                <a:latin typeface="Arial" panose="020B0604020202020204" pitchFamily="34" charset="0"/>
              </a:rPr>
              <a:t> attribute houses the customer's email address for communication purposes. Moreover, the table encompasses </a:t>
            </a:r>
            <a:r>
              <a:rPr lang="en-US" sz="1400" b="0" i="0" dirty="0" err="1">
                <a:solidFill>
                  <a:srgbClr val="222222"/>
                </a:solidFill>
                <a:effectLst/>
                <a:latin typeface="Arial" panose="020B0604020202020204" pitchFamily="34" charset="0"/>
              </a:rPr>
              <a:t>Customer_Offer</a:t>
            </a:r>
            <a:r>
              <a:rPr lang="en-US" sz="1400" b="0" i="0" dirty="0">
                <a:solidFill>
                  <a:srgbClr val="222222"/>
                </a:solidFill>
                <a:effectLst/>
                <a:latin typeface="Arial" panose="020B0604020202020204" pitchFamily="34" charset="0"/>
              </a:rPr>
              <a:t>, dedicated to storing any applicable offers or discounts associated with the customer. This structured approach facilitates efficient management and interaction with customers, aiding in personalized services and promotional activities.</a:t>
            </a:r>
          </a:p>
        </p:txBody>
      </p:sp>
      <p:sp>
        <p:nvSpPr>
          <p:cNvPr id="5" name="TextBox 4">
            <a:extLst>
              <a:ext uri="{FF2B5EF4-FFF2-40B4-BE49-F238E27FC236}">
                <a16:creationId xmlns:a16="http://schemas.microsoft.com/office/drawing/2014/main" id="{458640A9-AA01-510D-0EFE-4F14DABD0A15}"/>
              </a:ext>
            </a:extLst>
          </p:cNvPr>
          <p:cNvSpPr txBox="1"/>
          <p:nvPr/>
        </p:nvSpPr>
        <p:spPr>
          <a:xfrm>
            <a:off x="5364088" y="188640"/>
            <a:ext cx="2232248" cy="461665"/>
          </a:xfrm>
          <a:prstGeom prst="rect">
            <a:avLst/>
          </a:prstGeom>
          <a:noFill/>
        </p:spPr>
        <p:txBody>
          <a:bodyPr wrap="square">
            <a:spAutoFit/>
          </a:bodyPr>
          <a:lstStyle/>
          <a:p>
            <a:r>
              <a:rPr lang="en-CA" sz="2400" b="1" dirty="0">
                <a:latin typeface="Bernard MT Condensed" panose="02050806060905020404" pitchFamily="18" charset="0"/>
              </a:rPr>
              <a:t>Customer TABLE</a:t>
            </a:r>
          </a:p>
        </p:txBody>
      </p:sp>
    </p:spTree>
    <p:extLst>
      <p:ext uri="{BB962C8B-B14F-4D97-AF65-F5344CB8AC3E}">
        <p14:creationId xmlns:p14="http://schemas.microsoft.com/office/powerpoint/2010/main" val="3918704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C127522-672F-2757-2903-C75ABF9D7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700808"/>
            <a:ext cx="4002925" cy="2448272"/>
          </a:xfrm>
          <a:prstGeom prst="rect">
            <a:avLst/>
          </a:prstGeom>
        </p:spPr>
      </p:pic>
      <p:sp>
        <p:nvSpPr>
          <p:cNvPr id="4" name="Text Box 9">
            <a:extLst>
              <a:ext uri="{FF2B5EF4-FFF2-40B4-BE49-F238E27FC236}">
                <a16:creationId xmlns:a16="http://schemas.microsoft.com/office/drawing/2014/main" id="{3A0A458A-A3CE-0713-A1C3-5D89786925B6}"/>
              </a:ext>
            </a:extLst>
          </p:cNvPr>
          <p:cNvSpPr txBox="1">
            <a:spLocks noChangeArrowheads="1"/>
          </p:cNvSpPr>
          <p:nvPr/>
        </p:nvSpPr>
        <p:spPr bwMode="auto">
          <a:xfrm>
            <a:off x="4139952" y="1268760"/>
            <a:ext cx="4643410" cy="51961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captures essential details about employees within the organization. The </a:t>
            </a:r>
            <a:r>
              <a:rPr lang="en-US" sz="1400" b="0" i="0" dirty="0" err="1">
                <a:solidFill>
                  <a:srgbClr val="222222"/>
                </a:solidFill>
                <a:effectLst/>
                <a:latin typeface="Arial" panose="020B0604020202020204" pitchFamily="34" charset="0"/>
              </a:rPr>
              <a:t>Employee_ID</a:t>
            </a:r>
            <a:r>
              <a:rPr lang="en-US" sz="1400" b="0" i="0" dirty="0">
                <a:solidFill>
                  <a:srgbClr val="222222"/>
                </a:solidFill>
                <a:effectLst/>
                <a:latin typeface="Arial" panose="020B0604020202020204" pitchFamily="34" charset="0"/>
              </a:rPr>
              <a:t> serves as the primary key, guaranteeing uniqueness for each employee record. The table encompasses attributes such as </a:t>
            </a:r>
            <a:r>
              <a:rPr lang="en-US" sz="1400" b="0" i="0" dirty="0" err="1">
                <a:solidFill>
                  <a:srgbClr val="222222"/>
                </a:solidFill>
                <a:effectLst/>
                <a:latin typeface="Arial" panose="020B0604020202020204" pitchFamily="34" charset="0"/>
              </a:rPr>
              <a:t>Employee_Name</a:t>
            </a:r>
            <a:r>
              <a:rPr lang="en-US" sz="1400"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Employee_Designation</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Employee_Email</a:t>
            </a:r>
            <a:r>
              <a:rPr lang="en-US" sz="1400" b="0" i="0" dirty="0">
                <a:solidFill>
                  <a:srgbClr val="222222"/>
                </a:solidFill>
                <a:effectLst/>
                <a:latin typeface="Arial" panose="020B0604020202020204" pitchFamily="34" charset="0"/>
              </a:rPr>
              <a:t>, which respectively store the employee's name, job role, and email address. Additionally, the table includes fields for </a:t>
            </a:r>
            <a:r>
              <a:rPr lang="en-US" sz="1400" b="0" i="0" dirty="0" err="1">
                <a:solidFill>
                  <a:srgbClr val="222222"/>
                </a:solidFill>
                <a:effectLst/>
                <a:latin typeface="Arial" panose="020B0604020202020204" pitchFamily="34" charset="0"/>
              </a:rPr>
              <a:t>Employee_Address</a:t>
            </a:r>
            <a:r>
              <a:rPr lang="en-US" sz="1400" b="0" i="0" dirty="0">
                <a:solidFill>
                  <a:srgbClr val="222222"/>
                </a:solidFill>
                <a:effectLst/>
                <a:latin typeface="Arial" panose="020B0604020202020204" pitchFamily="34" charset="0"/>
              </a:rPr>
              <a:t>, housing the employee's physical address, and </a:t>
            </a:r>
            <a:r>
              <a:rPr lang="en-US" sz="1400" b="0" i="0" dirty="0" err="1">
                <a:solidFill>
                  <a:srgbClr val="222222"/>
                </a:solidFill>
                <a:effectLst/>
                <a:latin typeface="Arial" panose="020B0604020202020204" pitchFamily="34" charset="0"/>
              </a:rPr>
              <a:t>Employee_Contact</a:t>
            </a:r>
            <a:r>
              <a:rPr lang="en-US" sz="1400" b="0" i="0" dirty="0">
                <a:solidFill>
                  <a:srgbClr val="222222"/>
                </a:solidFill>
                <a:effectLst/>
                <a:latin typeface="Arial" panose="020B0604020202020204" pitchFamily="34" charset="0"/>
              </a:rPr>
              <a:t>, holding their contact number. This comprehensive structure facilitates the management and retrieval of crucial employee information for organizational purposes.</a:t>
            </a:r>
          </a:p>
        </p:txBody>
      </p:sp>
      <p:sp>
        <p:nvSpPr>
          <p:cNvPr id="5" name="TextBox 4">
            <a:extLst>
              <a:ext uri="{FF2B5EF4-FFF2-40B4-BE49-F238E27FC236}">
                <a16:creationId xmlns:a16="http://schemas.microsoft.com/office/drawing/2014/main" id="{9157E040-8D54-32BC-5409-BB41BBF39113}"/>
              </a:ext>
            </a:extLst>
          </p:cNvPr>
          <p:cNvSpPr txBox="1"/>
          <p:nvPr/>
        </p:nvSpPr>
        <p:spPr>
          <a:xfrm>
            <a:off x="5364088" y="375047"/>
            <a:ext cx="2232248" cy="461665"/>
          </a:xfrm>
          <a:prstGeom prst="rect">
            <a:avLst/>
          </a:prstGeom>
          <a:noFill/>
        </p:spPr>
        <p:txBody>
          <a:bodyPr wrap="square">
            <a:spAutoFit/>
          </a:bodyPr>
          <a:lstStyle/>
          <a:p>
            <a:r>
              <a:rPr lang="en-CA" sz="2400" b="1" dirty="0">
                <a:latin typeface="Bernard MT Condensed" panose="02050806060905020404" pitchFamily="18" charset="0"/>
              </a:rPr>
              <a:t>Employee TABLE</a:t>
            </a:r>
          </a:p>
        </p:txBody>
      </p:sp>
    </p:spTree>
    <p:extLst>
      <p:ext uri="{BB962C8B-B14F-4D97-AF65-F5344CB8AC3E}">
        <p14:creationId xmlns:p14="http://schemas.microsoft.com/office/powerpoint/2010/main" val="266539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A0B04FF-8309-966F-7E66-E213F25391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196752"/>
            <a:ext cx="3960440" cy="3492273"/>
          </a:xfrm>
          <a:prstGeom prst="rect">
            <a:avLst/>
          </a:prstGeom>
        </p:spPr>
      </p:pic>
      <p:sp>
        <p:nvSpPr>
          <p:cNvPr id="4" name="Text Box 9">
            <a:extLst>
              <a:ext uri="{FF2B5EF4-FFF2-40B4-BE49-F238E27FC236}">
                <a16:creationId xmlns:a16="http://schemas.microsoft.com/office/drawing/2014/main" id="{5B21FF64-B26A-FA82-E0F5-976CD325F150}"/>
              </a:ext>
            </a:extLst>
          </p:cNvPr>
          <p:cNvSpPr txBox="1">
            <a:spLocks noChangeArrowheads="1"/>
          </p:cNvSpPr>
          <p:nvPr/>
        </p:nvSpPr>
        <p:spPr bwMode="auto">
          <a:xfrm>
            <a:off x="4139952" y="1268760"/>
            <a:ext cx="4643410" cy="4334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outlines payment details for both fulfilled and pending transactions. Noteworthy fields encompass </a:t>
            </a:r>
            <a:r>
              <a:rPr lang="en-US" sz="1400" b="0" i="0" dirty="0" err="1">
                <a:solidFill>
                  <a:srgbClr val="222222"/>
                </a:solidFill>
                <a:effectLst/>
                <a:latin typeface="Arial" panose="020B0604020202020204" pitchFamily="34" charset="0"/>
              </a:rPr>
              <a:t>Payment_Ref_Number</a:t>
            </a:r>
            <a:r>
              <a:rPr lang="en-US" sz="1400" b="0" i="0" dirty="0">
                <a:solidFill>
                  <a:srgbClr val="222222"/>
                </a:solidFill>
                <a:effectLst/>
                <a:latin typeface="Arial" panose="020B0604020202020204" pitchFamily="34" charset="0"/>
              </a:rPr>
              <a:t> (unique payment identifier), </a:t>
            </a:r>
            <a:r>
              <a:rPr lang="en-US" sz="1400" b="0" i="0" dirty="0" err="1">
                <a:solidFill>
                  <a:srgbClr val="222222"/>
                </a:solidFill>
                <a:effectLst/>
                <a:latin typeface="Arial" panose="020B0604020202020204" pitchFamily="34" charset="0"/>
              </a:rPr>
              <a:t>Customer_ID</a:t>
            </a:r>
            <a:r>
              <a:rPr lang="en-US" sz="1400" b="0" i="0" dirty="0">
                <a:solidFill>
                  <a:srgbClr val="222222"/>
                </a:solidFill>
                <a:effectLst/>
                <a:latin typeface="Arial" panose="020B0604020202020204" pitchFamily="34" charset="0"/>
              </a:rPr>
              <a:t> (linked customer), and </a:t>
            </a:r>
            <a:r>
              <a:rPr lang="en-US" sz="1400" b="0" i="0" dirty="0" err="1">
                <a:solidFill>
                  <a:srgbClr val="222222"/>
                </a:solidFill>
                <a:effectLst/>
                <a:latin typeface="Arial" panose="020B0604020202020204" pitchFamily="34" charset="0"/>
              </a:rPr>
              <a:t>Cart_ID</a:t>
            </a:r>
            <a:r>
              <a:rPr lang="en-US" sz="1400" b="0" i="0" dirty="0">
                <a:solidFill>
                  <a:srgbClr val="222222"/>
                </a:solidFill>
                <a:effectLst/>
                <a:latin typeface="Arial" panose="020B0604020202020204" pitchFamily="34" charset="0"/>
              </a:rPr>
              <a:t> (associated cart). Attributes like </a:t>
            </a:r>
            <a:r>
              <a:rPr lang="en-US" sz="1400" b="0" i="0" dirty="0" err="1">
                <a:solidFill>
                  <a:srgbClr val="222222"/>
                </a:solidFill>
                <a:effectLst/>
                <a:latin typeface="Arial" panose="020B0604020202020204" pitchFamily="34" charset="0"/>
              </a:rPr>
              <a:t>Payment_Card_Type</a:t>
            </a:r>
            <a:r>
              <a:rPr lang="en-US" sz="1400" b="0" i="0" dirty="0">
                <a:solidFill>
                  <a:srgbClr val="222222"/>
                </a:solidFill>
                <a:effectLst/>
                <a:latin typeface="Arial" panose="020B0604020202020204" pitchFamily="34" charset="0"/>
              </a:rPr>
              <a:t> (card used), </a:t>
            </a:r>
            <a:r>
              <a:rPr lang="en-US" sz="1400" b="0" i="0" dirty="0" err="1">
                <a:solidFill>
                  <a:srgbClr val="222222"/>
                </a:solidFill>
                <a:effectLst/>
                <a:latin typeface="Arial" panose="020B0604020202020204" pitchFamily="34" charset="0"/>
              </a:rPr>
              <a:t>Payment_Date</a:t>
            </a:r>
            <a:r>
              <a:rPr lang="en-US" sz="1400" b="0" i="0" dirty="0">
                <a:solidFill>
                  <a:srgbClr val="222222"/>
                </a:solidFill>
                <a:effectLst/>
                <a:latin typeface="Arial" panose="020B0604020202020204" pitchFamily="34" charset="0"/>
              </a:rPr>
              <a:t> (payment day), </a:t>
            </a:r>
            <a:r>
              <a:rPr lang="en-US" sz="1400" b="0" i="0" dirty="0" err="1">
                <a:solidFill>
                  <a:srgbClr val="222222"/>
                </a:solidFill>
                <a:effectLst/>
                <a:latin typeface="Arial" panose="020B0604020202020204" pitchFamily="34" charset="0"/>
              </a:rPr>
              <a:t>Payment_Total</a:t>
            </a:r>
            <a:r>
              <a:rPr lang="en-US" sz="1400" b="0" i="0" dirty="0">
                <a:solidFill>
                  <a:srgbClr val="222222"/>
                </a:solidFill>
                <a:effectLst/>
                <a:latin typeface="Arial" panose="020B0604020202020204" pitchFamily="34" charset="0"/>
              </a:rPr>
              <a:t> (amount paid), and </a:t>
            </a:r>
            <a:r>
              <a:rPr lang="en-US" sz="1400" b="0" i="0" dirty="0" err="1">
                <a:solidFill>
                  <a:srgbClr val="222222"/>
                </a:solidFill>
                <a:effectLst/>
                <a:latin typeface="Arial" panose="020B0604020202020204" pitchFamily="34" charset="0"/>
              </a:rPr>
              <a:t>Payment_Status</a:t>
            </a:r>
            <a:r>
              <a:rPr lang="en-US" sz="1400" b="0" i="0" dirty="0">
                <a:solidFill>
                  <a:srgbClr val="222222"/>
                </a:solidFill>
                <a:effectLst/>
                <a:latin typeface="Arial" panose="020B0604020202020204" pitchFamily="34" charset="0"/>
              </a:rPr>
              <a:t> (transaction status) offer insights into financial trends. Supports transaction tracking and customer payment behavior analysis for informed decision-making.</a:t>
            </a:r>
          </a:p>
        </p:txBody>
      </p:sp>
      <p:sp>
        <p:nvSpPr>
          <p:cNvPr id="5" name="TextBox 4">
            <a:extLst>
              <a:ext uri="{FF2B5EF4-FFF2-40B4-BE49-F238E27FC236}">
                <a16:creationId xmlns:a16="http://schemas.microsoft.com/office/drawing/2014/main" id="{84B35EB5-4F87-2F19-6D57-0F273838819D}"/>
              </a:ext>
            </a:extLst>
          </p:cNvPr>
          <p:cNvSpPr txBox="1"/>
          <p:nvPr/>
        </p:nvSpPr>
        <p:spPr>
          <a:xfrm>
            <a:off x="5364088" y="332656"/>
            <a:ext cx="2232248" cy="461665"/>
          </a:xfrm>
          <a:prstGeom prst="rect">
            <a:avLst/>
          </a:prstGeom>
          <a:noFill/>
        </p:spPr>
        <p:txBody>
          <a:bodyPr wrap="square">
            <a:spAutoFit/>
          </a:bodyPr>
          <a:lstStyle/>
          <a:p>
            <a:r>
              <a:rPr lang="en-CA" sz="2400" b="1" dirty="0">
                <a:latin typeface="Bernard MT Condensed" panose="02050806060905020404" pitchFamily="18" charset="0"/>
              </a:rPr>
              <a:t>Payment TABLE</a:t>
            </a:r>
          </a:p>
        </p:txBody>
      </p:sp>
    </p:spTree>
    <p:extLst>
      <p:ext uri="{BB962C8B-B14F-4D97-AF65-F5344CB8AC3E}">
        <p14:creationId xmlns:p14="http://schemas.microsoft.com/office/powerpoint/2010/main" val="281264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255A0E3-BC86-B876-C84B-9A9F3B5E8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988840"/>
            <a:ext cx="3960440" cy="2016224"/>
          </a:xfrm>
          <a:prstGeom prst="rect">
            <a:avLst/>
          </a:prstGeom>
        </p:spPr>
      </p:pic>
      <p:sp>
        <p:nvSpPr>
          <p:cNvPr id="4" name="Text Box 9">
            <a:extLst>
              <a:ext uri="{FF2B5EF4-FFF2-40B4-BE49-F238E27FC236}">
                <a16:creationId xmlns:a16="http://schemas.microsoft.com/office/drawing/2014/main" id="{A5C037B4-39F9-7DB9-031B-3D4A4A0D7E6C}"/>
              </a:ext>
            </a:extLst>
          </p:cNvPr>
          <p:cNvSpPr txBox="1">
            <a:spLocks noChangeArrowheads="1"/>
          </p:cNvSpPr>
          <p:nvPr/>
        </p:nvSpPr>
        <p:spPr bwMode="auto">
          <a:xfrm>
            <a:off x="4139952" y="1268760"/>
            <a:ext cx="4643410" cy="39034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err="1">
                <a:solidFill>
                  <a:srgbClr val="222222"/>
                </a:solidFill>
                <a:effectLst/>
                <a:latin typeface="Arial" panose="020B0604020202020204" pitchFamily="34" charset="0"/>
              </a:rPr>
              <a:t>Payment_Ref_Number</a:t>
            </a:r>
            <a:r>
              <a:rPr lang="en-US" sz="1400" b="0" i="0" dirty="0">
                <a:solidFill>
                  <a:srgbClr val="222222"/>
                </a:solidFill>
                <a:effectLst/>
                <a:latin typeface="Arial" panose="020B0604020202020204" pitchFamily="34" charset="0"/>
              </a:rPr>
              <a:t> acts as a foreign key relating to the Payment table, signifying the connected payment for shipping. The </a:t>
            </a:r>
            <a:r>
              <a:rPr lang="en-US" sz="1400" b="0" i="0" dirty="0" err="1">
                <a:solidFill>
                  <a:srgbClr val="222222"/>
                </a:solidFill>
                <a:effectLst/>
                <a:latin typeface="Arial" panose="020B0604020202020204" pitchFamily="34" charset="0"/>
              </a:rPr>
              <a:t>Shipping_Status</a:t>
            </a:r>
            <a:r>
              <a:rPr lang="en-US" sz="1400" b="0" i="0" dirty="0">
                <a:solidFill>
                  <a:srgbClr val="222222"/>
                </a:solidFill>
                <a:effectLst/>
                <a:latin typeface="Arial" panose="020B0604020202020204" pitchFamily="34" charset="0"/>
              </a:rPr>
              <a:t> field captures shipping completeness (e.g., Complete, Incomplete), while </a:t>
            </a:r>
            <a:r>
              <a:rPr lang="en-US" sz="1400" b="0" i="0" dirty="0" err="1">
                <a:solidFill>
                  <a:srgbClr val="222222"/>
                </a:solidFill>
                <a:effectLst/>
                <a:latin typeface="Arial" panose="020B0604020202020204" pitchFamily="34" charset="0"/>
              </a:rPr>
              <a:t>Shipping_Date</a:t>
            </a:r>
            <a:r>
              <a:rPr lang="en-US" sz="1400" b="0" i="0" dirty="0">
                <a:solidFill>
                  <a:srgbClr val="222222"/>
                </a:solidFill>
                <a:effectLst/>
                <a:latin typeface="Arial" panose="020B0604020202020204" pitchFamily="34" charset="0"/>
              </a:rPr>
              <a:t> documents shipping initiation. </a:t>
            </a:r>
            <a:r>
              <a:rPr lang="en-US" sz="1400" b="0" i="0" dirty="0" err="1">
                <a:solidFill>
                  <a:srgbClr val="222222"/>
                </a:solidFill>
                <a:effectLst/>
                <a:latin typeface="Arial" panose="020B0604020202020204" pitchFamily="34" charset="0"/>
              </a:rPr>
              <a:t>Shipping_Date_Remaining</a:t>
            </a:r>
            <a:r>
              <a:rPr lang="en-US" sz="1400" b="0" i="0" dirty="0">
                <a:solidFill>
                  <a:srgbClr val="222222"/>
                </a:solidFill>
                <a:effectLst/>
                <a:latin typeface="Arial" panose="020B0604020202020204" pitchFamily="34" charset="0"/>
              </a:rPr>
              <a:t> conveys remaining days for shipping completion. This data aids in monitoring shipping progress, projecting delivery timeframes, and ensuring timely order fulfillment.</a:t>
            </a:r>
          </a:p>
        </p:txBody>
      </p:sp>
      <p:sp>
        <p:nvSpPr>
          <p:cNvPr id="5" name="TextBox 4">
            <a:extLst>
              <a:ext uri="{FF2B5EF4-FFF2-40B4-BE49-F238E27FC236}">
                <a16:creationId xmlns:a16="http://schemas.microsoft.com/office/drawing/2014/main" id="{C7180833-6FB0-FC7F-6D29-FDB01E9E5A21}"/>
              </a:ext>
            </a:extLst>
          </p:cNvPr>
          <p:cNvSpPr txBox="1"/>
          <p:nvPr/>
        </p:nvSpPr>
        <p:spPr>
          <a:xfrm>
            <a:off x="5364088" y="332656"/>
            <a:ext cx="2232248" cy="461665"/>
          </a:xfrm>
          <a:prstGeom prst="rect">
            <a:avLst/>
          </a:prstGeom>
          <a:noFill/>
        </p:spPr>
        <p:txBody>
          <a:bodyPr wrap="square">
            <a:spAutoFit/>
          </a:bodyPr>
          <a:lstStyle/>
          <a:p>
            <a:r>
              <a:rPr lang="en-CA" sz="2400" b="1" dirty="0">
                <a:latin typeface="Bernard MT Condensed" panose="02050806060905020404" pitchFamily="18" charset="0"/>
              </a:rPr>
              <a:t>Shipping TABLE</a:t>
            </a:r>
          </a:p>
        </p:txBody>
      </p:sp>
    </p:spTree>
    <p:extLst>
      <p:ext uri="{BB962C8B-B14F-4D97-AF65-F5344CB8AC3E}">
        <p14:creationId xmlns:p14="http://schemas.microsoft.com/office/powerpoint/2010/main" val="2738883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CF4FE20-ADC7-1ED1-A428-A943CED4D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1772816"/>
            <a:ext cx="3960440" cy="2328001"/>
          </a:xfrm>
          <a:prstGeom prst="rect">
            <a:avLst/>
          </a:prstGeom>
        </p:spPr>
      </p:pic>
      <p:sp>
        <p:nvSpPr>
          <p:cNvPr id="5" name="TextBox 4">
            <a:extLst>
              <a:ext uri="{FF2B5EF4-FFF2-40B4-BE49-F238E27FC236}">
                <a16:creationId xmlns:a16="http://schemas.microsoft.com/office/drawing/2014/main" id="{7520BE70-AAA4-410B-AFD9-C59765F662E5}"/>
              </a:ext>
            </a:extLst>
          </p:cNvPr>
          <p:cNvSpPr txBox="1"/>
          <p:nvPr/>
        </p:nvSpPr>
        <p:spPr>
          <a:xfrm>
            <a:off x="5436096" y="375047"/>
            <a:ext cx="2232248" cy="461665"/>
          </a:xfrm>
          <a:prstGeom prst="rect">
            <a:avLst/>
          </a:prstGeom>
          <a:noFill/>
        </p:spPr>
        <p:txBody>
          <a:bodyPr wrap="square">
            <a:spAutoFit/>
          </a:bodyPr>
          <a:lstStyle/>
          <a:p>
            <a:r>
              <a:rPr lang="en-CA" sz="2400" b="1" dirty="0">
                <a:latin typeface="Bernard MT Condensed" panose="02050806060905020404" pitchFamily="18" charset="0"/>
              </a:rPr>
              <a:t>Sales TABLE</a:t>
            </a:r>
          </a:p>
        </p:txBody>
      </p:sp>
      <p:sp>
        <p:nvSpPr>
          <p:cNvPr id="7" name="Text Box 9">
            <a:extLst>
              <a:ext uri="{FF2B5EF4-FFF2-40B4-BE49-F238E27FC236}">
                <a16:creationId xmlns:a16="http://schemas.microsoft.com/office/drawing/2014/main" id="{7BE4C8DD-F1C0-A98C-617B-5ED423F9023A}"/>
              </a:ext>
            </a:extLst>
          </p:cNvPr>
          <p:cNvSpPr txBox="1">
            <a:spLocks noChangeArrowheads="1"/>
          </p:cNvSpPr>
          <p:nvPr/>
        </p:nvSpPr>
        <p:spPr bwMode="auto">
          <a:xfrm>
            <a:off x="4139952" y="1268760"/>
            <a:ext cx="4643410" cy="261590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err="1">
                <a:solidFill>
                  <a:srgbClr val="222222"/>
                </a:solidFill>
                <a:effectLst/>
                <a:latin typeface="Calibri" panose="020F0502020204030204" pitchFamily="34" charset="0"/>
              </a:rPr>
              <a:t>Sales_ID</a:t>
            </a:r>
            <a:r>
              <a:rPr lang="en-US" sz="1400" b="0" i="0" dirty="0">
                <a:solidFill>
                  <a:srgbClr val="222222"/>
                </a:solidFill>
                <a:effectLst/>
                <a:latin typeface="Calibri" panose="020F0502020204030204" pitchFamily="34" charset="0"/>
              </a:rPr>
              <a:t> serves as the primary key, ensuring unique identification for each sales record. The </a:t>
            </a:r>
            <a:r>
              <a:rPr lang="en-US" sz="1400" b="0" i="0" dirty="0" err="1">
                <a:solidFill>
                  <a:srgbClr val="222222"/>
                </a:solidFill>
                <a:effectLst/>
                <a:latin typeface="Calibri" panose="020F0502020204030204" pitchFamily="34" charset="0"/>
              </a:rPr>
              <a:t>Payment_Ref_Number</a:t>
            </a:r>
            <a:r>
              <a:rPr lang="en-US" sz="1400" b="0" i="0" dirty="0">
                <a:solidFill>
                  <a:srgbClr val="222222"/>
                </a:solidFill>
                <a:effectLst/>
                <a:latin typeface="Calibri" panose="020F0502020204030204" pitchFamily="34" charset="0"/>
              </a:rPr>
              <a:t> field acts as a foreign key, linking to the Payment table. This linkage establishes a connection between sales entries and their corresponding payment transactions, facilitating accurate tracking and reconciliation of sales activities.</a:t>
            </a:r>
            <a:endParaRPr lang="en-US" sz="14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05647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Use case 1: Retrieve Customer and their Purchased Items.</a:t>
            </a:r>
            <a:endParaRPr lang="ko-KR" altLang="en-US" dirty="0"/>
          </a:p>
        </p:txBody>
      </p:sp>
      <p:pic>
        <p:nvPicPr>
          <p:cNvPr id="5" name="Picture 4" descr="A screenshot of a computer&#10;&#10;Description automatically generated">
            <a:extLst>
              <a:ext uri="{FF2B5EF4-FFF2-40B4-BE49-F238E27FC236}">
                <a16:creationId xmlns:a16="http://schemas.microsoft.com/office/drawing/2014/main" id="{B14BA749-5267-C5C0-A1E8-AF1E0D651463}"/>
              </a:ext>
            </a:extLst>
          </p:cNvPr>
          <p:cNvPicPr>
            <a:picLocks noChangeAspect="1"/>
          </p:cNvPicPr>
          <p:nvPr/>
        </p:nvPicPr>
        <p:blipFill>
          <a:blip r:embed="rId2"/>
          <a:stretch>
            <a:fillRect/>
          </a:stretch>
        </p:blipFill>
        <p:spPr>
          <a:xfrm>
            <a:off x="323528" y="1596980"/>
            <a:ext cx="7944854" cy="1111940"/>
          </a:xfrm>
          <a:prstGeom prst="rect">
            <a:avLst/>
          </a:prstGeom>
        </p:spPr>
      </p:pic>
      <p:pic>
        <p:nvPicPr>
          <p:cNvPr id="7" name="Picture 6" descr="A screen shot of a phone&#10;&#10;Description automatically generated">
            <a:extLst>
              <a:ext uri="{FF2B5EF4-FFF2-40B4-BE49-F238E27FC236}">
                <a16:creationId xmlns:a16="http://schemas.microsoft.com/office/drawing/2014/main" id="{579DC01C-C25F-DF11-0610-8B97B652F70B}"/>
              </a:ext>
            </a:extLst>
          </p:cNvPr>
          <p:cNvPicPr>
            <a:picLocks noChangeAspect="1"/>
          </p:cNvPicPr>
          <p:nvPr/>
        </p:nvPicPr>
        <p:blipFill>
          <a:blip r:embed="rId3"/>
          <a:stretch>
            <a:fillRect/>
          </a:stretch>
        </p:blipFill>
        <p:spPr>
          <a:xfrm>
            <a:off x="323527" y="3551863"/>
            <a:ext cx="7629923" cy="15333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0" y="876467"/>
            <a:ext cx="3707903" cy="553998"/>
          </a:xfrm>
          <a:prstGeom prst="rect">
            <a:avLst/>
          </a:prstGeom>
          <a:noFill/>
        </p:spPr>
        <p:txBody>
          <a:bodyPr wrap="square" rtlCol="0">
            <a:spAutoFit/>
          </a:bodyPr>
          <a:lstStyle/>
          <a:p>
            <a:pPr algn="ctr"/>
            <a:r>
              <a:rPr lang="en-US" altLang="ko-KR" sz="3000" b="1" dirty="0">
                <a:solidFill>
                  <a:schemeClr val="bg1">
                    <a:lumMod val="50000"/>
                  </a:schemeClr>
                </a:solidFill>
                <a:latin typeface="+mj-lt"/>
                <a:ea typeface="맑은 고딕" pitchFamily="50" charset="-127"/>
              </a:rPr>
              <a:t>CONTENTS</a:t>
            </a:r>
            <a:endParaRPr lang="ko-KR" altLang="en-US" sz="3000" b="1" dirty="0">
              <a:solidFill>
                <a:schemeClr val="bg1">
                  <a:lumMod val="50000"/>
                </a:schemeClr>
              </a:solidFill>
              <a:latin typeface="+mj-lt"/>
              <a:ea typeface="맑은 고딕" pitchFamily="50" charset="-127"/>
            </a:endParaRPr>
          </a:p>
        </p:txBody>
      </p:sp>
      <p:grpSp>
        <p:nvGrpSpPr>
          <p:cNvPr id="29" name="그룹 65"/>
          <p:cNvGrpSpPr/>
          <p:nvPr/>
        </p:nvGrpSpPr>
        <p:grpSpPr>
          <a:xfrm>
            <a:off x="4716016" y="1830819"/>
            <a:ext cx="3852292" cy="569939"/>
            <a:chOff x="1077516" y="904974"/>
            <a:chExt cx="3852292" cy="569939"/>
          </a:xfrm>
        </p:grpSpPr>
        <p:sp>
          <p:nvSpPr>
            <p:cNvPr id="34" name="Text Box 5"/>
            <p:cNvSpPr txBox="1">
              <a:spLocks noChangeArrowheads="1"/>
            </p:cNvSpPr>
            <p:nvPr/>
          </p:nvSpPr>
          <p:spPr bwMode="auto">
            <a:xfrm>
              <a:off x="1761158" y="904974"/>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effectLst>
                    <a:outerShdw blurRad="38100" dist="38100" dir="2700000" algn="tl">
                      <a:srgbClr val="000000">
                        <a:alpha val="43137"/>
                      </a:srgbClr>
                    </a:outerShdw>
                  </a:effectLst>
                  <a:latin typeface="+mj-lt"/>
                  <a:ea typeface="맑은 고딕" pitchFamily="50" charset="-127"/>
                </a:rPr>
                <a:t>ER-DIAGRAM</a:t>
              </a:r>
            </a:p>
          </p:txBody>
        </p:sp>
        <p:sp>
          <p:nvSpPr>
            <p:cNvPr id="50" name="Text Box 11"/>
            <p:cNvSpPr txBox="1">
              <a:spLocks noChangeArrowheads="1"/>
            </p:cNvSpPr>
            <p:nvPr/>
          </p:nvSpPr>
          <p:spPr bwMode="auto">
            <a:xfrm>
              <a:off x="1761158" y="1228692"/>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alpha val="63000"/>
                    </a:schemeClr>
                  </a:solidFill>
                  <a:latin typeface="+mj-lt"/>
                  <a:ea typeface="맑은 고딕" pitchFamily="50" charset="-127"/>
                  <a:cs typeface="굴림" pitchFamily="50" charset="-127"/>
                </a:rPr>
                <a:t>A figure for ER-Diagram.</a:t>
              </a:r>
            </a:p>
          </p:txBody>
        </p:sp>
        <p:sp>
          <p:nvSpPr>
            <p:cNvPr id="51" name="TextBox 13"/>
            <p:cNvSpPr txBox="1">
              <a:spLocks noChangeArrowheads="1"/>
            </p:cNvSpPr>
            <p:nvPr/>
          </p:nvSpPr>
          <p:spPr bwMode="auto">
            <a:xfrm>
              <a:off x="1077516" y="912912"/>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effectLst>
                    <a:outerShdw blurRad="38100" dist="38100" dir="2700000" algn="tl">
                      <a:srgbClr val="000000">
                        <a:alpha val="43137"/>
                      </a:srgbClr>
                    </a:outerShdw>
                  </a:effectLst>
                  <a:latin typeface="+mj-lt"/>
                  <a:ea typeface="맑은 고딕" pitchFamily="50" charset="-127"/>
                </a:rPr>
                <a:t>01</a:t>
              </a:r>
              <a:endParaRPr lang="ko-KR" altLang="en-US" sz="2500" b="1" dirty="0">
                <a:solidFill>
                  <a:schemeClr val="bg1"/>
                </a:solidFill>
                <a:effectLst>
                  <a:outerShdw blurRad="38100" dist="38100" dir="2700000" algn="tl">
                    <a:srgbClr val="000000">
                      <a:alpha val="43137"/>
                    </a:srgbClr>
                  </a:outerShdw>
                </a:effectLst>
                <a:latin typeface="+mj-lt"/>
                <a:ea typeface="맑은 고딕" pitchFamily="50" charset="-127"/>
              </a:endParaRPr>
            </a:p>
          </p:txBody>
        </p:sp>
      </p:grpSp>
      <p:cxnSp>
        <p:nvCxnSpPr>
          <p:cNvPr id="30" name="직선 연결선 2"/>
          <p:cNvCxnSpPr/>
          <p:nvPr/>
        </p:nvCxnSpPr>
        <p:spPr>
          <a:xfrm>
            <a:off x="5399658" y="1922971"/>
            <a:ext cx="0" cy="50185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52" name="그룹 51"/>
          <p:cNvGrpSpPr/>
          <p:nvPr/>
        </p:nvGrpSpPr>
        <p:grpSpPr>
          <a:xfrm>
            <a:off x="4716016" y="2622907"/>
            <a:ext cx="3852292" cy="576513"/>
            <a:chOff x="1012131" y="1676033"/>
            <a:chExt cx="3852292" cy="576513"/>
          </a:xfrm>
        </p:grpSpPr>
        <p:grpSp>
          <p:nvGrpSpPr>
            <p:cNvPr id="53" name="그룹 66"/>
            <p:cNvGrpSpPr/>
            <p:nvPr/>
          </p:nvGrpSpPr>
          <p:grpSpPr>
            <a:xfrm>
              <a:off x="1012131" y="1676033"/>
              <a:ext cx="3852292" cy="573960"/>
              <a:chOff x="1077516" y="1824255"/>
              <a:chExt cx="3852292" cy="573960"/>
            </a:xfrm>
          </p:grpSpPr>
          <p:sp>
            <p:nvSpPr>
              <p:cNvPr id="55" name="Text Box 5"/>
              <p:cNvSpPr txBox="1">
                <a:spLocks noChangeArrowheads="1"/>
              </p:cNvSpPr>
              <p:nvPr/>
            </p:nvSpPr>
            <p:spPr bwMode="auto">
              <a:xfrm>
                <a:off x="1761158" y="1824255"/>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effectLst>
                      <a:outerShdw blurRad="38100" dist="38100" dir="2700000" algn="tl">
                        <a:srgbClr val="000000">
                          <a:alpha val="43137"/>
                        </a:srgbClr>
                      </a:outerShdw>
                    </a:effectLst>
                    <a:latin typeface="+mj-lt"/>
                    <a:ea typeface="맑은 고딕" pitchFamily="50" charset="-127"/>
                  </a:rPr>
                  <a:t>TABLES AND DESCRIPTIONS</a:t>
                </a:r>
              </a:p>
            </p:txBody>
          </p:sp>
          <p:sp>
            <p:nvSpPr>
              <p:cNvPr id="56" name="Text Box 11"/>
              <p:cNvSpPr txBox="1">
                <a:spLocks noChangeArrowheads="1"/>
              </p:cNvSpPr>
              <p:nvPr/>
            </p:nvSpPr>
            <p:spPr bwMode="auto">
              <a:xfrm>
                <a:off x="1761158" y="2151994"/>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alpha val="63000"/>
                      </a:schemeClr>
                    </a:solidFill>
                    <a:latin typeface="+mj-lt"/>
                    <a:ea typeface="맑은 고딕" pitchFamily="50" charset="-127"/>
                    <a:cs typeface="굴림" pitchFamily="50" charset="-127"/>
                  </a:rPr>
                  <a:t>Contains information regarding each tables.</a:t>
                </a:r>
              </a:p>
            </p:txBody>
          </p:sp>
          <p:sp>
            <p:nvSpPr>
              <p:cNvPr id="57" name="TextBox 13"/>
              <p:cNvSpPr txBox="1">
                <a:spLocks noChangeArrowheads="1"/>
              </p:cNvSpPr>
              <p:nvPr/>
            </p:nvSpPr>
            <p:spPr bwMode="auto">
              <a:xfrm>
                <a:off x="1077516" y="1832193"/>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effectLst>
                      <a:outerShdw blurRad="38100" dist="38100" dir="2700000" algn="tl">
                        <a:srgbClr val="000000">
                          <a:alpha val="43137"/>
                        </a:srgbClr>
                      </a:outerShdw>
                    </a:effectLst>
                    <a:latin typeface="+mj-lt"/>
                    <a:ea typeface="맑은 고딕" pitchFamily="50" charset="-127"/>
                  </a:rPr>
                  <a:t>02</a:t>
                </a:r>
                <a:endParaRPr lang="ko-KR" altLang="en-US" sz="2500" b="1" dirty="0">
                  <a:solidFill>
                    <a:schemeClr val="bg1"/>
                  </a:solidFill>
                  <a:effectLst>
                    <a:outerShdw blurRad="38100" dist="38100" dir="2700000" algn="tl">
                      <a:srgbClr val="000000">
                        <a:alpha val="43137"/>
                      </a:srgbClr>
                    </a:outerShdw>
                  </a:effectLst>
                  <a:latin typeface="+mj-lt"/>
                  <a:ea typeface="맑은 고딕" pitchFamily="50" charset="-127"/>
                </a:endParaRPr>
              </a:p>
            </p:txBody>
          </p:sp>
        </p:grpSp>
        <p:cxnSp>
          <p:nvCxnSpPr>
            <p:cNvPr id="54" name="직선 연결선 53"/>
            <p:cNvCxnSpPr/>
            <p:nvPr/>
          </p:nvCxnSpPr>
          <p:spPr>
            <a:xfrm>
              <a:off x="1695773" y="1750687"/>
              <a:ext cx="0" cy="50185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58" name="그룹 57"/>
          <p:cNvGrpSpPr/>
          <p:nvPr/>
        </p:nvGrpSpPr>
        <p:grpSpPr>
          <a:xfrm>
            <a:off x="4716016" y="3414995"/>
            <a:ext cx="3852292" cy="575199"/>
            <a:chOff x="1012131" y="2607931"/>
            <a:chExt cx="3852292" cy="575199"/>
          </a:xfrm>
        </p:grpSpPr>
        <p:grpSp>
          <p:nvGrpSpPr>
            <p:cNvPr id="59" name="그룹 67"/>
            <p:cNvGrpSpPr/>
            <p:nvPr/>
          </p:nvGrpSpPr>
          <p:grpSpPr>
            <a:xfrm>
              <a:off x="1012131" y="2607931"/>
              <a:ext cx="3852292" cy="573960"/>
              <a:chOff x="1077516" y="2688351"/>
              <a:chExt cx="3852292" cy="573960"/>
            </a:xfrm>
          </p:grpSpPr>
          <p:sp>
            <p:nvSpPr>
              <p:cNvPr id="61" name="Text Box 5"/>
              <p:cNvSpPr txBox="1">
                <a:spLocks noChangeArrowheads="1"/>
              </p:cNvSpPr>
              <p:nvPr/>
            </p:nvSpPr>
            <p:spPr bwMode="auto">
              <a:xfrm>
                <a:off x="1761158" y="2688351"/>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effectLst>
                      <a:outerShdw blurRad="38100" dist="38100" dir="2700000" algn="tl">
                        <a:srgbClr val="000000">
                          <a:alpha val="43137"/>
                        </a:srgbClr>
                      </a:outerShdw>
                    </a:effectLst>
                    <a:latin typeface="+mj-lt"/>
                    <a:ea typeface="맑은 고딕" pitchFamily="50" charset="-127"/>
                  </a:rPr>
                  <a:t>USE CASES</a:t>
                </a:r>
              </a:p>
            </p:txBody>
          </p:sp>
          <p:sp>
            <p:nvSpPr>
              <p:cNvPr id="62" name="Text Box 11"/>
              <p:cNvSpPr txBox="1">
                <a:spLocks noChangeArrowheads="1"/>
              </p:cNvSpPr>
              <p:nvPr/>
            </p:nvSpPr>
            <p:spPr bwMode="auto">
              <a:xfrm>
                <a:off x="1761158" y="3016090"/>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alpha val="63000"/>
                      </a:schemeClr>
                    </a:solidFill>
                    <a:latin typeface="+mj-lt"/>
                    <a:ea typeface="맑은 고딕" pitchFamily="50" charset="-127"/>
                    <a:cs typeface="굴림" pitchFamily="50" charset="-127"/>
                  </a:rPr>
                  <a:t>Different use cases in the store</a:t>
                </a:r>
              </a:p>
            </p:txBody>
          </p:sp>
          <p:sp>
            <p:nvSpPr>
              <p:cNvPr id="63" name="TextBox 13"/>
              <p:cNvSpPr txBox="1">
                <a:spLocks noChangeArrowheads="1"/>
              </p:cNvSpPr>
              <p:nvPr/>
            </p:nvSpPr>
            <p:spPr bwMode="auto">
              <a:xfrm>
                <a:off x="1077516" y="2696289"/>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effectLst>
                      <a:outerShdw blurRad="38100" dist="38100" dir="2700000" algn="tl">
                        <a:srgbClr val="000000">
                          <a:alpha val="43137"/>
                        </a:srgbClr>
                      </a:outerShdw>
                    </a:effectLst>
                    <a:latin typeface="+mj-lt"/>
                    <a:ea typeface="맑은 고딕" pitchFamily="50" charset="-127"/>
                  </a:rPr>
                  <a:t>03</a:t>
                </a:r>
                <a:endParaRPr lang="ko-KR" altLang="en-US" sz="2500" b="1" dirty="0">
                  <a:solidFill>
                    <a:schemeClr val="bg1"/>
                  </a:solidFill>
                  <a:effectLst>
                    <a:outerShdw blurRad="38100" dist="38100" dir="2700000" algn="tl">
                      <a:srgbClr val="000000">
                        <a:alpha val="43137"/>
                      </a:srgbClr>
                    </a:outerShdw>
                  </a:effectLst>
                  <a:latin typeface="+mj-lt"/>
                  <a:ea typeface="맑은 고딕" pitchFamily="50" charset="-127"/>
                </a:endParaRPr>
              </a:p>
            </p:txBody>
          </p:sp>
        </p:grpSp>
        <p:cxnSp>
          <p:nvCxnSpPr>
            <p:cNvPr id="60" name="직선 연결선 59"/>
            <p:cNvCxnSpPr/>
            <p:nvPr/>
          </p:nvCxnSpPr>
          <p:spPr>
            <a:xfrm>
              <a:off x="1695773" y="2681271"/>
              <a:ext cx="0" cy="50185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64" name="그룹 63"/>
          <p:cNvGrpSpPr/>
          <p:nvPr/>
        </p:nvGrpSpPr>
        <p:grpSpPr>
          <a:xfrm>
            <a:off x="4716016" y="4207083"/>
            <a:ext cx="3852292" cy="590069"/>
            <a:chOff x="1012131" y="3539829"/>
            <a:chExt cx="3852292" cy="590069"/>
          </a:xfrm>
        </p:grpSpPr>
        <p:grpSp>
          <p:nvGrpSpPr>
            <p:cNvPr id="65" name="그룹 68"/>
            <p:cNvGrpSpPr/>
            <p:nvPr/>
          </p:nvGrpSpPr>
          <p:grpSpPr>
            <a:xfrm>
              <a:off x="1012131" y="3539829"/>
              <a:ext cx="3852292" cy="573960"/>
              <a:chOff x="1077516" y="3624455"/>
              <a:chExt cx="3852292" cy="573960"/>
            </a:xfrm>
          </p:grpSpPr>
          <p:sp>
            <p:nvSpPr>
              <p:cNvPr id="67" name="Text Box 5"/>
              <p:cNvSpPr txBox="1">
                <a:spLocks noChangeArrowheads="1"/>
              </p:cNvSpPr>
              <p:nvPr/>
            </p:nvSpPr>
            <p:spPr bwMode="auto">
              <a:xfrm>
                <a:off x="1761158" y="3624455"/>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effectLst>
                      <a:outerShdw blurRad="38100" dist="38100" dir="2700000" algn="tl">
                        <a:srgbClr val="000000">
                          <a:alpha val="43137"/>
                        </a:srgbClr>
                      </a:outerShdw>
                    </a:effectLst>
                    <a:latin typeface="+mj-lt"/>
                    <a:ea typeface="맑은 고딕" pitchFamily="50" charset="-127"/>
                  </a:rPr>
                  <a:t>SUMMARY</a:t>
                </a:r>
              </a:p>
            </p:txBody>
          </p:sp>
          <p:sp>
            <p:nvSpPr>
              <p:cNvPr id="68" name="Text Box 11"/>
              <p:cNvSpPr txBox="1">
                <a:spLocks noChangeArrowheads="1"/>
              </p:cNvSpPr>
              <p:nvPr/>
            </p:nvSpPr>
            <p:spPr bwMode="auto">
              <a:xfrm>
                <a:off x="1761158" y="3952194"/>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alpha val="63000"/>
                      </a:schemeClr>
                    </a:solidFill>
                    <a:latin typeface="+mj-lt"/>
                    <a:ea typeface="맑은 고딕" pitchFamily="50" charset="-127"/>
                    <a:cs typeface="굴림" pitchFamily="50" charset="-127"/>
                  </a:rPr>
                  <a:t>Conclusion of the DBMS</a:t>
                </a:r>
              </a:p>
            </p:txBody>
          </p:sp>
          <p:sp>
            <p:nvSpPr>
              <p:cNvPr id="69" name="TextBox 13"/>
              <p:cNvSpPr txBox="1">
                <a:spLocks noChangeArrowheads="1"/>
              </p:cNvSpPr>
              <p:nvPr/>
            </p:nvSpPr>
            <p:spPr bwMode="auto">
              <a:xfrm>
                <a:off x="1077516" y="3632393"/>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effectLst>
                      <a:outerShdw blurRad="38100" dist="38100" dir="2700000" algn="tl">
                        <a:srgbClr val="000000">
                          <a:alpha val="43137"/>
                        </a:srgbClr>
                      </a:outerShdw>
                    </a:effectLst>
                    <a:latin typeface="+mj-lt"/>
                    <a:ea typeface="맑은 고딕" pitchFamily="50" charset="-127"/>
                  </a:rPr>
                  <a:t>04</a:t>
                </a:r>
                <a:endParaRPr lang="ko-KR" altLang="en-US" sz="2500" b="1" dirty="0">
                  <a:solidFill>
                    <a:schemeClr val="bg1"/>
                  </a:solidFill>
                  <a:effectLst>
                    <a:outerShdw blurRad="38100" dist="38100" dir="2700000" algn="tl">
                      <a:srgbClr val="000000">
                        <a:alpha val="43137"/>
                      </a:srgbClr>
                    </a:outerShdw>
                  </a:effectLst>
                  <a:latin typeface="+mj-lt"/>
                  <a:ea typeface="맑은 고딕" pitchFamily="50" charset="-127"/>
                </a:endParaRPr>
              </a:p>
            </p:txBody>
          </p:sp>
        </p:grpSp>
        <p:cxnSp>
          <p:nvCxnSpPr>
            <p:cNvPr id="66" name="직선 연결선 65"/>
            <p:cNvCxnSpPr/>
            <p:nvPr/>
          </p:nvCxnSpPr>
          <p:spPr>
            <a:xfrm>
              <a:off x="1695773" y="3628039"/>
              <a:ext cx="0" cy="50185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Use case 2: Get Employee Contact Information</a:t>
            </a:r>
            <a:endParaRPr lang="ko-KR" altLang="en-US" dirty="0"/>
          </a:p>
        </p:txBody>
      </p:sp>
      <p:pic>
        <p:nvPicPr>
          <p:cNvPr id="3" name="Picture 2">
            <a:extLst>
              <a:ext uri="{FF2B5EF4-FFF2-40B4-BE49-F238E27FC236}">
                <a16:creationId xmlns:a16="http://schemas.microsoft.com/office/drawing/2014/main" id="{764818C1-316E-7A52-DC57-8BA254CC35D9}"/>
              </a:ext>
            </a:extLst>
          </p:cNvPr>
          <p:cNvPicPr>
            <a:picLocks noChangeAspect="1"/>
          </p:cNvPicPr>
          <p:nvPr/>
        </p:nvPicPr>
        <p:blipFill>
          <a:blip r:embed="rId2"/>
          <a:stretch>
            <a:fillRect/>
          </a:stretch>
        </p:blipFill>
        <p:spPr>
          <a:xfrm>
            <a:off x="222898" y="1596980"/>
            <a:ext cx="8624735" cy="7519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BD585A-65D9-8CE7-C416-A6065AEFA600}"/>
              </a:ext>
            </a:extLst>
          </p:cNvPr>
          <p:cNvPicPr>
            <a:picLocks noChangeAspect="1"/>
          </p:cNvPicPr>
          <p:nvPr/>
        </p:nvPicPr>
        <p:blipFill>
          <a:blip r:embed="rId3"/>
          <a:stretch>
            <a:fillRect/>
          </a:stretch>
        </p:blipFill>
        <p:spPr>
          <a:xfrm>
            <a:off x="342313" y="3284984"/>
            <a:ext cx="7326031" cy="2232248"/>
          </a:xfrm>
          <a:prstGeom prst="rect">
            <a:avLst/>
          </a:prstGeom>
        </p:spPr>
      </p:pic>
    </p:spTree>
    <p:extLst>
      <p:ext uri="{BB962C8B-B14F-4D97-AF65-F5344CB8AC3E}">
        <p14:creationId xmlns:p14="http://schemas.microsoft.com/office/powerpoint/2010/main" val="274812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Use case 3: Retrieve Sales and Shipping Details</a:t>
            </a:r>
            <a:endParaRPr lang="ko-KR" altLang="en-US" dirty="0"/>
          </a:p>
        </p:txBody>
      </p:sp>
      <p:pic>
        <p:nvPicPr>
          <p:cNvPr id="5" name="Picture 4">
            <a:extLst>
              <a:ext uri="{FF2B5EF4-FFF2-40B4-BE49-F238E27FC236}">
                <a16:creationId xmlns:a16="http://schemas.microsoft.com/office/drawing/2014/main" id="{32E092B5-90A7-5209-583A-0CED9B044458}"/>
              </a:ext>
            </a:extLst>
          </p:cNvPr>
          <p:cNvPicPr>
            <a:picLocks noChangeAspect="1"/>
          </p:cNvPicPr>
          <p:nvPr/>
        </p:nvPicPr>
        <p:blipFill>
          <a:blip r:embed="rId2"/>
          <a:stretch>
            <a:fillRect/>
          </a:stretch>
        </p:blipFill>
        <p:spPr>
          <a:xfrm>
            <a:off x="539552" y="1821984"/>
            <a:ext cx="7844751" cy="86409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D7097D0-78C6-798D-672E-63B954DCF106}"/>
              </a:ext>
            </a:extLst>
          </p:cNvPr>
          <p:cNvPicPr>
            <a:picLocks noChangeAspect="1"/>
          </p:cNvPicPr>
          <p:nvPr/>
        </p:nvPicPr>
        <p:blipFill>
          <a:blip r:embed="rId3"/>
          <a:stretch>
            <a:fillRect/>
          </a:stretch>
        </p:blipFill>
        <p:spPr>
          <a:xfrm>
            <a:off x="539551" y="3356992"/>
            <a:ext cx="7622561" cy="1368152"/>
          </a:xfrm>
          <a:prstGeom prst="rect">
            <a:avLst/>
          </a:prstGeom>
        </p:spPr>
      </p:pic>
    </p:spTree>
    <p:extLst>
      <p:ext uri="{BB962C8B-B14F-4D97-AF65-F5344CB8AC3E}">
        <p14:creationId xmlns:p14="http://schemas.microsoft.com/office/powerpoint/2010/main" val="417966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Use case 4: Displaying Information about Smartphones and Their Suppliers</a:t>
            </a:r>
            <a:endParaRPr lang="ko-KR" altLang="en-US" dirty="0"/>
          </a:p>
        </p:txBody>
      </p:sp>
      <p:pic>
        <p:nvPicPr>
          <p:cNvPr id="3" name="Picture 2" descr="A screen shot of a computer code&#10;&#10;Description automatically generated">
            <a:extLst>
              <a:ext uri="{FF2B5EF4-FFF2-40B4-BE49-F238E27FC236}">
                <a16:creationId xmlns:a16="http://schemas.microsoft.com/office/drawing/2014/main" id="{9D2CACA9-D9E6-2CB0-A42C-3954D423BEAC}"/>
              </a:ext>
            </a:extLst>
          </p:cNvPr>
          <p:cNvPicPr>
            <a:picLocks noChangeAspect="1"/>
          </p:cNvPicPr>
          <p:nvPr/>
        </p:nvPicPr>
        <p:blipFill>
          <a:blip r:embed="rId2"/>
          <a:stretch>
            <a:fillRect/>
          </a:stretch>
        </p:blipFill>
        <p:spPr>
          <a:xfrm>
            <a:off x="1228114" y="1340768"/>
            <a:ext cx="6440230" cy="2539625"/>
          </a:xfrm>
          <a:prstGeom prst="rect">
            <a:avLst/>
          </a:prstGeom>
        </p:spPr>
      </p:pic>
      <p:pic>
        <p:nvPicPr>
          <p:cNvPr id="4" name="Picture 3" descr="A screenshot of a phone number&#10;&#10;Description automatically generated">
            <a:extLst>
              <a:ext uri="{FF2B5EF4-FFF2-40B4-BE49-F238E27FC236}">
                <a16:creationId xmlns:a16="http://schemas.microsoft.com/office/drawing/2014/main" id="{32A9BDB9-00D6-C8E4-5DED-FE184AD092DD}"/>
              </a:ext>
            </a:extLst>
          </p:cNvPr>
          <p:cNvPicPr>
            <a:picLocks noChangeAspect="1"/>
          </p:cNvPicPr>
          <p:nvPr/>
        </p:nvPicPr>
        <p:blipFill>
          <a:blip r:embed="rId3"/>
          <a:stretch>
            <a:fillRect/>
          </a:stretch>
        </p:blipFill>
        <p:spPr>
          <a:xfrm>
            <a:off x="1475656" y="4077072"/>
            <a:ext cx="5943600" cy="1981200"/>
          </a:xfrm>
          <a:prstGeom prst="rect">
            <a:avLst/>
          </a:prstGeom>
        </p:spPr>
      </p:pic>
    </p:spTree>
    <p:extLst>
      <p:ext uri="{BB962C8B-B14F-4D97-AF65-F5344CB8AC3E}">
        <p14:creationId xmlns:p14="http://schemas.microsoft.com/office/powerpoint/2010/main" val="167641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707904" y="2755132"/>
            <a:ext cx="5436096" cy="1321940"/>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5748" y="260648"/>
            <a:ext cx="6440229" cy="796908"/>
          </a:xfrm>
        </p:spPr>
        <p:txBody>
          <a:bodyPr/>
          <a:lstStyle/>
          <a:p>
            <a:r>
              <a:rPr lang="en-US" altLang="ko-KR" dirty="0"/>
              <a:t>Mobile Emporium</a:t>
            </a:r>
            <a:endParaRPr lang="ko-KR" altLang="en-US" dirty="0"/>
          </a:p>
        </p:txBody>
      </p:sp>
      <p:sp>
        <p:nvSpPr>
          <p:cNvPr id="7" name="Text Box 9">
            <a:extLst>
              <a:ext uri="{FF2B5EF4-FFF2-40B4-BE49-F238E27FC236}">
                <a16:creationId xmlns:a16="http://schemas.microsoft.com/office/drawing/2014/main" id="{823E5397-D177-2C18-4F1D-6F25418B3C20}"/>
              </a:ext>
            </a:extLst>
          </p:cNvPr>
          <p:cNvSpPr txBox="1">
            <a:spLocks noChangeArrowheads="1"/>
          </p:cNvSpPr>
          <p:nvPr/>
        </p:nvSpPr>
        <p:spPr bwMode="auto">
          <a:xfrm>
            <a:off x="323528" y="1691704"/>
            <a:ext cx="8496944" cy="42575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The Mobile Emporium </a:t>
            </a: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is an online mobile store offering a wide range of mobile devices and accessories. Our store features various categories, including Smart-Phones, Feature-Phones, Tablets, and Accessories. We have established partnerships with different suppliers to ensure a diverse product selection. Customers can easily browse through the categories, add items to their cart, and make secure payments through our streamlined payment system.</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With a focus on timely shipping and efficient order handling, we strive to deliver an excellent shopping experience to every customer. Our Sales entity helps us track performance, enabling us to continuously improve our offerings and meet customer demands.</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At The Mobile Emporium, we value our customers and aim to provide them with top-notch products and services.</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Whether you’re looking for the latest smartphones, feature-rich tablets, or essential accessories, we’ve got you covered. Happy shopping with The Mobile Emporium!</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This store will have 12 entities.</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There is also a list of data requirements in the next slides.</a:t>
            </a:r>
          </a:p>
          <a:p>
            <a:pPr>
              <a:spcAft>
                <a:spcPts val="800"/>
              </a:spcAft>
            </a:pPr>
            <a:r>
              <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rPr>
              <a:t>This store sells different variety of products. They are smart phones, accessories, feature phone, Tablets.</a:t>
            </a:r>
          </a:p>
        </p:txBody>
      </p:sp>
    </p:spTree>
    <p:extLst>
      <p:ext uri="{BB962C8B-B14F-4D97-AF65-F5344CB8AC3E}">
        <p14:creationId xmlns:p14="http://schemas.microsoft.com/office/powerpoint/2010/main" val="304685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5748" y="260648"/>
            <a:ext cx="6440229" cy="796908"/>
          </a:xfrm>
        </p:spPr>
        <p:txBody>
          <a:bodyPr/>
          <a:lstStyle/>
          <a:p>
            <a:r>
              <a:rPr lang="en-CA" altLang="ko-KR" dirty="0"/>
              <a:t>Data Requirements</a:t>
            </a:r>
            <a:endParaRPr lang="ko-KR" altLang="en-US" dirty="0"/>
          </a:p>
        </p:txBody>
      </p:sp>
      <p:sp>
        <p:nvSpPr>
          <p:cNvPr id="7" name="Text Box 9">
            <a:extLst>
              <a:ext uri="{FF2B5EF4-FFF2-40B4-BE49-F238E27FC236}">
                <a16:creationId xmlns:a16="http://schemas.microsoft.com/office/drawing/2014/main" id="{823E5397-D177-2C18-4F1D-6F25418B3C20}"/>
              </a:ext>
            </a:extLst>
          </p:cNvPr>
          <p:cNvSpPr txBox="1">
            <a:spLocks noChangeArrowheads="1"/>
          </p:cNvSpPr>
          <p:nvPr/>
        </p:nvSpPr>
        <p:spPr bwMode="auto">
          <a:xfrm>
            <a:off x="323528" y="1691704"/>
            <a:ext cx="8496944" cy="47602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1. Many Customers can add many Categories of products in the Cart.</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2. The store will have different Employees.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4. There will be different Categories of products in the stores.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5. Different Categories will have different products.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6. Different products will have different brands.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7. Different products will also have different Models.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8. Different products will also have different Suppliers.</a:t>
            </a:r>
          </a:p>
          <a:p>
            <a:pPr>
              <a:spcAft>
                <a:spcPts val="800"/>
              </a:spcAft>
            </a:pPr>
            <a:endPar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a:p>
            <a:pPr>
              <a:spcAft>
                <a:spcPts val="800"/>
              </a:spcAft>
            </a:pPr>
            <a:r>
              <a:rPr kumimoji="1" lang="en-US" altLang="ko-KR" sz="1400" b="1" dirty="0">
                <a:solidFill>
                  <a:schemeClr val="bg1">
                    <a:lumMod val="50000"/>
                  </a:schemeClr>
                </a:solidFill>
                <a:latin typeface="Poppins" panose="020B0502040204020203" pitchFamily="2" charset="0"/>
                <a:ea typeface="맑은 고딕" pitchFamily="50" charset="-127"/>
                <a:cs typeface="Poppins" panose="020B0502040204020203" pitchFamily="2" charset="0"/>
              </a:rPr>
              <a:t>10. All the sales are stored in Sales.</a:t>
            </a:r>
            <a:endParaRPr kumimoji="1" lang="en-US" altLang="ko-KR" sz="1400" dirty="0">
              <a:solidFill>
                <a:schemeClr val="bg1">
                  <a:lumMod val="50000"/>
                </a:schemeClr>
              </a:solidFill>
              <a:latin typeface="Poppins" panose="020B0502040204020203" pitchFamily="2" charset="0"/>
              <a:ea typeface="맑은 고딕" pitchFamily="50" charset="-127"/>
              <a:cs typeface="Poppins" panose="020B0502040204020203" pitchFamily="2" charset="0"/>
            </a:endParaRPr>
          </a:p>
        </p:txBody>
      </p:sp>
    </p:spTree>
    <p:extLst>
      <p:ext uri="{BB962C8B-B14F-4D97-AF65-F5344CB8AC3E}">
        <p14:creationId xmlns:p14="http://schemas.microsoft.com/office/powerpoint/2010/main" val="155425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5748" y="260648"/>
            <a:ext cx="6440229" cy="796908"/>
          </a:xfrm>
        </p:spPr>
        <p:txBody>
          <a:bodyPr/>
          <a:lstStyle/>
          <a:p>
            <a:r>
              <a:rPr lang="en-CA" altLang="ko-KR" dirty="0"/>
              <a:t>Entities Information</a:t>
            </a:r>
            <a:endParaRPr lang="ko-KR" altLang="en-US" dirty="0"/>
          </a:p>
        </p:txBody>
      </p:sp>
      <p:graphicFrame>
        <p:nvGraphicFramePr>
          <p:cNvPr id="3" name="Table 2">
            <a:extLst>
              <a:ext uri="{FF2B5EF4-FFF2-40B4-BE49-F238E27FC236}">
                <a16:creationId xmlns:a16="http://schemas.microsoft.com/office/drawing/2014/main" id="{960725B7-82CC-386A-2F36-37004649D2A1}"/>
              </a:ext>
            </a:extLst>
          </p:cNvPr>
          <p:cNvGraphicFramePr>
            <a:graphicFrameLocks noGrp="1"/>
          </p:cNvGraphicFramePr>
          <p:nvPr>
            <p:extLst>
              <p:ext uri="{D42A27DB-BD31-4B8C-83A1-F6EECF244321}">
                <p14:modId xmlns:p14="http://schemas.microsoft.com/office/powerpoint/2010/main" val="3617695261"/>
              </p:ext>
            </p:extLst>
          </p:nvPr>
        </p:nvGraphicFramePr>
        <p:xfrm>
          <a:off x="1475656" y="1628800"/>
          <a:ext cx="5937250" cy="3261360"/>
        </p:xfrm>
        <a:graphic>
          <a:graphicData uri="http://schemas.openxmlformats.org/drawingml/2006/table">
            <a:tbl>
              <a:tblPr/>
              <a:tblGrid>
                <a:gridCol w="1977390">
                  <a:extLst>
                    <a:ext uri="{9D8B030D-6E8A-4147-A177-3AD203B41FA5}">
                      <a16:colId xmlns:a16="http://schemas.microsoft.com/office/drawing/2014/main" val="2097663363"/>
                    </a:ext>
                  </a:extLst>
                </a:gridCol>
                <a:gridCol w="3959860">
                  <a:extLst>
                    <a:ext uri="{9D8B030D-6E8A-4147-A177-3AD203B41FA5}">
                      <a16:colId xmlns:a16="http://schemas.microsoft.com/office/drawing/2014/main" val="3877861862"/>
                    </a:ext>
                  </a:extLst>
                </a:gridCol>
              </a:tblGrid>
              <a:tr h="0">
                <a:tc>
                  <a:txBody>
                    <a:bodyPr/>
                    <a:lstStyle/>
                    <a:p>
                      <a:r>
                        <a:rPr lang="en-CA" sz="1800" b="1">
                          <a:effectLst/>
                          <a:latin typeface="Times New Roman" panose="02020603050405020304" pitchFamily="18" charset="0"/>
                        </a:rPr>
                        <a:t>Entities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800" b="1">
                          <a:effectLst/>
                          <a:latin typeface="Times New Roman" panose="02020603050405020304" pitchFamily="18" charset="0"/>
                        </a:rPr>
                        <a:t>Information</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3136082"/>
                  </a:ext>
                </a:extLst>
              </a:tr>
              <a:tr h="0">
                <a:tc>
                  <a:txBody>
                    <a:bodyPr/>
                    <a:lstStyle/>
                    <a:p>
                      <a:r>
                        <a:rPr lang="en-CA" sz="1400">
                          <a:effectLst/>
                          <a:latin typeface="Times New Roman" panose="02020603050405020304" pitchFamily="18" charset="0"/>
                        </a:rPr>
                        <a:t>Employee</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solidFill>
                            <a:srgbClr val="1F2328"/>
                          </a:solidFill>
                          <a:effectLst/>
                          <a:latin typeface="Times New Roman" panose="02020603050405020304" pitchFamily="18" charset="0"/>
                        </a:rPr>
                        <a:t>Contains information about employees of the store</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7315290"/>
                  </a:ext>
                </a:extLst>
              </a:tr>
              <a:tr h="0">
                <a:tc>
                  <a:txBody>
                    <a:bodyPr/>
                    <a:lstStyle/>
                    <a:p>
                      <a:r>
                        <a:rPr lang="en-CA" sz="1400">
                          <a:effectLst/>
                          <a:latin typeface="Times New Roman" panose="02020603050405020304" pitchFamily="18" charset="0"/>
                        </a:rPr>
                        <a:t>Category</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solidFill>
                            <a:srgbClr val="1F2328"/>
                          </a:solidFill>
                          <a:effectLst/>
                          <a:latin typeface="Times New Roman" panose="02020603050405020304" pitchFamily="18" charset="0"/>
                        </a:rPr>
                        <a:t>Contains information about different categories of products in the store</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03623979"/>
                  </a:ext>
                </a:extLst>
              </a:tr>
              <a:tr h="0">
                <a:tc>
                  <a:txBody>
                    <a:bodyPr/>
                    <a:lstStyle/>
                    <a:p>
                      <a:r>
                        <a:rPr lang="en-CA" sz="1400">
                          <a:effectLst/>
                          <a:latin typeface="Times New Roman" panose="02020603050405020304" pitchFamily="18" charset="0"/>
                        </a:rPr>
                        <a:t>Smartphone</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effectLst/>
                          <a:latin typeface="Times New Roman" panose="02020603050405020304" pitchFamily="18" charset="0"/>
                        </a:rPr>
                        <a:t>Contains information about the Smartphone Category</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7172769"/>
                  </a:ext>
                </a:extLst>
              </a:tr>
              <a:tr h="0">
                <a:tc>
                  <a:txBody>
                    <a:bodyPr/>
                    <a:lstStyle/>
                    <a:p>
                      <a:r>
                        <a:rPr lang="en-CA" sz="1400">
                          <a:effectLst/>
                          <a:latin typeface="Times New Roman" panose="02020603050405020304" pitchFamily="18" charset="0"/>
                        </a:rPr>
                        <a:t>Featurephone</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effectLst/>
                          <a:latin typeface="Times New Roman" panose="02020603050405020304" pitchFamily="18" charset="0"/>
                        </a:rPr>
                        <a:t>Contains information about the Feature Phone Category</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10933138"/>
                  </a:ext>
                </a:extLst>
              </a:tr>
              <a:tr h="0">
                <a:tc>
                  <a:txBody>
                    <a:bodyPr/>
                    <a:lstStyle/>
                    <a:p>
                      <a:r>
                        <a:rPr lang="en-CA" sz="1400">
                          <a:effectLst/>
                          <a:latin typeface="Times New Roman" panose="02020603050405020304" pitchFamily="18" charset="0"/>
                        </a:rPr>
                        <a:t>Accessories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a:effectLst/>
                          <a:latin typeface="Times New Roman" panose="02020603050405020304" pitchFamily="18" charset="0"/>
                        </a:rPr>
                        <a:t>Contains information about Accessories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98925414"/>
                  </a:ext>
                </a:extLst>
              </a:tr>
              <a:tr h="0">
                <a:tc>
                  <a:txBody>
                    <a:bodyPr/>
                    <a:lstStyle/>
                    <a:p>
                      <a:r>
                        <a:rPr lang="en-CA" sz="1400">
                          <a:effectLst/>
                          <a:latin typeface="Times New Roman" panose="02020603050405020304" pitchFamily="18" charset="0"/>
                        </a:rPr>
                        <a:t>Tablets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a:effectLst/>
                          <a:latin typeface="Times New Roman" panose="02020603050405020304" pitchFamily="18" charset="0"/>
                        </a:rPr>
                        <a:t>Contains information about Tablets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206807"/>
                  </a:ext>
                </a:extLst>
              </a:tr>
              <a:tr h="0">
                <a:tc>
                  <a:txBody>
                    <a:bodyPr/>
                    <a:lstStyle/>
                    <a:p>
                      <a:r>
                        <a:rPr lang="en-CA" sz="1400">
                          <a:effectLst/>
                          <a:latin typeface="Times New Roman" panose="02020603050405020304" pitchFamily="18" charset="0"/>
                        </a:rPr>
                        <a:t>Sales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a:effectLst/>
                          <a:latin typeface="Times New Roman" panose="02020603050405020304" pitchFamily="18" charset="0"/>
                        </a:rPr>
                        <a:t>Contains information about Sales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898785"/>
                  </a:ext>
                </a:extLst>
              </a:tr>
              <a:tr h="0">
                <a:tc>
                  <a:txBody>
                    <a:bodyPr/>
                    <a:lstStyle/>
                    <a:p>
                      <a:r>
                        <a:rPr lang="en-CA" sz="1400">
                          <a:effectLst/>
                          <a:latin typeface="Times New Roman" panose="02020603050405020304" pitchFamily="18" charset="0"/>
                        </a:rPr>
                        <a:t>Shipping</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effectLst/>
                          <a:latin typeface="Times New Roman" panose="02020603050405020304" pitchFamily="18" charset="0"/>
                        </a:rPr>
                        <a:t>Contains information about shipping details</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2489288"/>
                  </a:ext>
                </a:extLst>
              </a:tr>
              <a:tr h="0">
                <a:tc>
                  <a:txBody>
                    <a:bodyPr/>
                    <a:lstStyle/>
                    <a:p>
                      <a:r>
                        <a:rPr lang="en-CA" sz="1400">
                          <a:effectLst/>
                          <a:latin typeface="Times New Roman" panose="02020603050405020304" pitchFamily="18" charset="0"/>
                        </a:rPr>
                        <a:t>Payment</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a:effectLst/>
                          <a:latin typeface="Times New Roman" panose="02020603050405020304" pitchFamily="18" charset="0"/>
                        </a:rPr>
                        <a:t>Contains information about payment details</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57715699"/>
                  </a:ext>
                </a:extLst>
              </a:tr>
              <a:tr h="0">
                <a:tc>
                  <a:txBody>
                    <a:bodyPr/>
                    <a:lstStyle/>
                    <a:p>
                      <a:r>
                        <a:rPr lang="en-CA" sz="1400">
                          <a:effectLst/>
                          <a:latin typeface="Times New Roman" panose="02020603050405020304" pitchFamily="18" charset="0"/>
                        </a:rPr>
                        <a:t>Cart</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a:effectLst/>
                          <a:latin typeface="Times New Roman" panose="02020603050405020304" pitchFamily="18" charset="0"/>
                        </a:rPr>
                        <a:t>Contains information about Cart</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1140196"/>
                  </a:ext>
                </a:extLst>
              </a:tr>
              <a:tr h="0">
                <a:tc>
                  <a:txBody>
                    <a:bodyPr/>
                    <a:lstStyle/>
                    <a:p>
                      <a:r>
                        <a:rPr lang="en-CA" sz="1400">
                          <a:effectLst/>
                          <a:latin typeface="Times New Roman" panose="02020603050405020304" pitchFamily="18" charset="0"/>
                        </a:rPr>
                        <a:t>Customer</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a:effectLst/>
                          <a:latin typeface="Times New Roman" panose="02020603050405020304" pitchFamily="18" charset="0"/>
                        </a:rPr>
                        <a:t>Contains information about Customer details</a:t>
                      </a:r>
                      <a:endParaRPr lang="en-US"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22388216"/>
                  </a:ext>
                </a:extLst>
              </a:tr>
              <a:tr h="0">
                <a:tc>
                  <a:txBody>
                    <a:bodyPr/>
                    <a:lstStyle/>
                    <a:p>
                      <a:r>
                        <a:rPr lang="en-CA" sz="1400">
                          <a:effectLst/>
                          <a:latin typeface="Times New Roman" panose="02020603050405020304" pitchFamily="18" charset="0"/>
                        </a:rPr>
                        <a:t>Supplier</a:t>
                      </a:r>
                      <a:endParaRPr lang="en-CA" sz="110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CA" sz="1400" dirty="0">
                          <a:effectLst/>
                          <a:latin typeface="Times New Roman" panose="02020603050405020304" pitchFamily="18" charset="0"/>
                        </a:rPr>
                        <a:t>Contains information about Supplier details</a:t>
                      </a:r>
                      <a:endParaRPr lang="en-CA" sz="1100" dirty="0">
                        <a:effectLst/>
                        <a:latin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6048234"/>
                  </a:ext>
                </a:extLst>
              </a:tr>
            </a:tbl>
          </a:graphicData>
        </a:graphic>
      </p:graphicFrame>
    </p:spTree>
    <p:extLst>
      <p:ext uri="{BB962C8B-B14F-4D97-AF65-F5344CB8AC3E}">
        <p14:creationId xmlns:p14="http://schemas.microsoft.com/office/powerpoint/2010/main" val="48068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5748" y="260648"/>
            <a:ext cx="6440229" cy="796908"/>
          </a:xfrm>
        </p:spPr>
        <p:txBody>
          <a:bodyPr/>
          <a:lstStyle/>
          <a:p>
            <a:r>
              <a:rPr lang="en-US" altLang="ko-KR" dirty="0"/>
              <a:t>ER-DIAGRAM</a:t>
            </a:r>
            <a:endParaRPr lang="ko-KR" altLang="en-US" dirty="0"/>
          </a:p>
        </p:txBody>
      </p:sp>
      <p:pic>
        <p:nvPicPr>
          <p:cNvPr id="4" name="Content Placeholder 3">
            <a:extLst>
              <a:ext uri="{FF2B5EF4-FFF2-40B4-BE49-F238E27FC236}">
                <a16:creationId xmlns:a16="http://schemas.microsoft.com/office/drawing/2014/main" id="{D9A9C975-9161-782A-AD76-F445ECF6D38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608" y="1340768"/>
            <a:ext cx="7055946" cy="5396089"/>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3995936" y="1556792"/>
            <a:ext cx="4643410" cy="34776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serves as a repository for supplier-related data vital to the company's operations. The primary key, </a:t>
            </a:r>
            <a:r>
              <a:rPr lang="en-US" sz="1400" b="0" i="0" dirty="0" err="1">
                <a:solidFill>
                  <a:srgbClr val="222222"/>
                </a:solidFill>
                <a:effectLst/>
                <a:latin typeface="Arial" panose="020B0604020202020204" pitchFamily="34" charset="0"/>
              </a:rPr>
              <a:t>Supplier_Id</a:t>
            </a:r>
            <a:r>
              <a:rPr lang="en-US" sz="1400" b="0" i="0" dirty="0">
                <a:solidFill>
                  <a:srgbClr val="222222"/>
                </a:solidFill>
                <a:effectLst/>
                <a:latin typeface="Arial" panose="020B0604020202020204" pitchFamily="34" charset="0"/>
              </a:rPr>
              <a:t>, offers distinct identification for each supplier. The </a:t>
            </a:r>
            <a:r>
              <a:rPr lang="en-US" sz="1400" b="0" i="0" dirty="0" err="1">
                <a:solidFill>
                  <a:srgbClr val="222222"/>
                </a:solidFill>
                <a:effectLst/>
                <a:latin typeface="Arial" panose="020B0604020202020204" pitchFamily="34" charset="0"/>
              </a:rPr>
              <a:t>Supplier_Name</a:t>
            </a:r>
            <a:r>
              <a:rPr lang="en-US" sz="1400" b="0" i="0" dirty="0">
                <a:solidFill>
                  <a:srgbClr val="222222"/>
                </a:solidFill>
                <a:effectLst/>
                <a:latin typeface="Arial" panose="020B0604020202020204" pitchFamily="34" charset="0"/>
              </a:rPr>
              <a:t> column captures the supplier's name. Furthermore, </a:t>
            </a:r>
            <a:r>
              <a:rPr lang="en-US" sz="1400" b="0" i="0" dirty="0" err="1">
                <a:solidFill>
                  <a:srgbClr val="222222"/>
                </a:solidFill>
                <a:effectLst/>
                <a:latin typeface="Arial" panose="020B0604020202020204" pitchFamily="34" charset="0"/>
              </a:rPr>
              <a:t>Supplier_Contract_Date</a:t>
            </a:r>
            <a:r>
              <a:rPr lang="en-US" sz="1400" b="0" i="0" dirty="0">
                <a:solidFill>
                  <a:srgbClr val="222222"/>
                </a:solidFill>
                <a:effectLst/>
                <a:latin typeface="Arial" panose="020B0604020202020204" pitchFamily="34" charset="0"/>
              </a:rPr>
              <a:t> documents the date of the contract establishment between the company and the respective supplier. This arrangement facilitates effective supplier management and contract tracking.</a:t>
            </a:r>
            <a:endParaRPr kumimoji="1" lang="en-US" altLang="ko-KR" sz="1400" dirty="0">
              <a:solidFill>
                <a:schemeClr val="bg1">
                  <a:lumMod val="50000"/>
                </a:schemeClr>
              </a:solidFill>
              <a:latin typeface="+mj-lt"/>
              <a:ea typeface="맑은 고딕" pitchFamily="50" charset="-127"/>
              <a:cs typeface="굴림" pitchFamily="50" charset="-127"/>
            </a:endParaRPr>
          </a:p>
        </p:txBody>
      </p:sp>
      <p:pic>
        <p:nvPicPr>
          <p:cNvPr id="6" name="Graphic 5">
            <a:extLst>
              <a:ext uri="{FF2B5EF4-FFF2-40B4-BE49-F238E27FC236}">
                <a16:creationId xmlns:a16="http://schemas.microsoft.com/office/drawing/2014/main" id="{1DE6AE7E-2F07-CF83-ECC6-94A315E4F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3601" y="548680"/>
            <a:ext cx="9025003" cy="3384376"/>
          </a:xfrm>
          <a:prstGeom prst="rect">
            <a:avLst/>
          </a:prstGeom>
        </p:spPr>
      </p:pic>
      <p:sp>
        <p:nvSpPr>
          <p:cNvPr id="8" name="TextBox 7">
            <a:extLst>
              <a:ext uri="{FF2B5EF4-FFF2-40B4-BE49-F238E27FC236}">
                <a16:creationId xmlns:a16="http://schemas.microsoft.com/office/drawing/2014/main" id="{BA9022C3-8023-B7E7-CF2F-AD18FD04F356}"/>
              </a:ext>
            </a:extLst>
          </p:cNvPr>
          <p:cNvSpPr txBox="1"/>
          <p:nvPr/>
        </p:nvSpPr>
        <p:spPr>
          <a:xfrm>
            <a:off x="5148064" y="620688"/>
            <a:ext cx="2232248" cy="461665"/>
          </a:xfrm>
          <a:prstGeom prst="rect">
            <a:avLst/>
          </a:prstGeom>
          <a:noFill/>
        </p:spPr>
        <p:txBody>
          <a:bodyPr wrap="square">
            <a:spAutoFit/>
          </a:bodyPr>
          <a:lstStyle/>
          <a:p>
            <a:r>
              <a:rPr lang="en-CA" sz="2400" b="1" dirty="0">
                <a:latin typeface="Bernard MT Condensed" panose="02050806060905020404" pitchFamily="18" charset="0"/>
              </a:rPr>
              <a:t>SUPPLIER TABLE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E86627-66F5-995E-F00D-8F4071ED8C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2036" y="-568442"/>
            <a:ext cx="8846466" cy="4032448"/>
          </a:xfrm>
          <a:prstGeom prst="rect">
            <a:avLst/>
          </a:prstGeom>
        </p:spPr>
      </p:pic>
      <p:sp>
        <p:nvSpPr>
          <p:cNvPr id="4" name="Text Box 9">
            <a:extLst>
              <a:ext uri="{FF2B5EF4-FFF2-40B4-BE49-F238E27FC236}">
                <a16:creationId xmlns:a16="http://schemas.microsoft.com/office/drawing/2014/main" id="{B84675C7-9185-9755-ACF4-2847BE9324A9}"/>
              </a:ext>
            </a:extLst>
          </p:cNvPr>
          <p:cNvSpPr txBox="1">
            <a:spLocks noChangeArrowheads="1"/>
          </p:cNvSpPr>
          <p:nvPr/>
        </p:nvSpPr>
        <p:spPr bwMode="auto">
          <a:xfrm>
            <a:off x="4211960" y="1690158"/>
            <a:ext cx="4643410" cy="30416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The table serves as a product categorization hub, featuring a primary key,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for distinct category identification. The </a:t>
            </a:r>
            <a:r>
              <a:rPr lang="en-US" sz="1400" b="0" i="0" dirty="0" err="1">
                <a:solidFill>
                  <a:srgbClr val="222222"/>
                </a:solidFill>
                <a:effectLst/>
                <a:latin typeface="Arial" panose="020B0604020202020204" pitchFamily="34" charset="0"/>
              </a:rPr>
              <a:t>Category_Type</a:t>
            </a:r>
            <a:r>
              <a:rPr lang="en-US" sz="1400" b="0" i="0" dirty="0">
                <a:solidFill>
                  <a:srgbClr val="222222"/>
                </a:solidFill>
                <a:effectLst/>
                <a:latin typeface="Arial" panose="020B0604020202020204" pitchFamily="34" charset="0"/>
              </a:rPr>
              <a:t> column captures product types (e.g., Smartphone, Tablet). </a:t>
            </a:r>
            <a:r>
              <a:rPr lang="en-US" sz="1400" b="0" i="0" dirty="0" err="1">
                <a:solidFill>
                  <a:srgbClr val="222222"/>
                </a:solidFill>
                <a:effectLst/>
                <a:latin typeface="Arial" panose="020B0604020202020204" pitchFamily="34" charset="0"/>
              </a:rPr>
              <a:t>Category_Quantity</a:t>
            </a:r>
            <a:r>
              <a:rPr lang="en-US" sz="1400" b="0" i="0" dirty="0">
                <a:solidFill>
                  <a:srgbClr val="222222"/>
                </a:solidFill>
                <a:effectLst/>
                <a:latin typeface="Arial" panose="020B0604020202020204" pitchFamily="34" charset="0"/>
              </a:rPr>
              <a:t> stores available product amounts, while </a:t>
            </a:r>
            <a:r>
              <a:rPr lang="en-US" sz="1400" b="0" i="0" dirty="0" err="1">
                <a:solidFill>
                  <a:srgbClr val="222222"/>
                </a:solidFill>
                <a:effectLst/>
                <a:latin typeface="Arial" panose="020B0604020202020204" pitchFamily="34" charset="0"/>
              </a:rPr>
              <a:t>Category_Price</a:t>
            </a:r>
            <a:r>
              <a:rPr lang="en-US" sz="1400" b="0" i="0" dirty="0">
                <a:solidFill>
                  <a:srgbClr val="222222"/>
                </a:solidFill>
                <a:effectLst/>
                <a:latin typeface="Arial" panose="020B0604020202020204" pitchFamily="34" charset="0"/>
              </a:rPr>
              <a:t> holds base prices. This setup streamlines inventory and pricing management for different product categories.</a:t>
            </a:r>
          </a:p>
        </p:txBody>
      </p:sp>
      <p:sp>
        <p:nvSpPr>
          <p:cNvPr id="5" name="TextBox 4">
            <a:extLst>
              <a:ext uri="{FF2B5EF4-FFF2-40B4-BE49-F238E27FC236}">
                <a16:creationId xmlns:a16="http://schemas.microsoft.com/office/drawing/2014/main" id="{EB747BC9-14C7-647A-F4DE-51A616BDFC72}"/>
              </a:ext>
            </a:extLst>
          </p:cNvPr>
          <p:cNvSpPr txBox="1"/>
          <p:nvPr/>
        </p:nvSpPr>
        <p:spPr>
          <a:xfrm>
            <a:off x="5364088" y="754054"/>
            <a:ext cx="2232248" cy="461665"/>
          </a:xfrm>
          <a:prstGeom prst="rect">
            <a:avLst/>
          </a:prstGeom>
          <a:noFill/>
        </p:spPr>
        <p:txBody>
          <a:bodyPr wrap="square">
            <a:spAutoFit/>
          </a:bodyPr>
          <a:lstStyle/>
          <a:p>
            <a:r>
              <a:rPr lang="en-CA" sz="2400" b="1" dirty="0">
                <a:latin typeface="Bernard MT Condensed" panose="02050806060905020404" pitchFamily="18" charset="0"/>
              </a:rPr>
              <a:t>Category TABLE</a:t>
            </a:r>
          </a:p>
        </p:txBody>
      </p:sp>
    </p:spTree>
    <p:extLst>
      <p:ext uri="{BB962C8B-B14F-4D97-AF65-F5344CB8AC3E}">
        <p14:creationId xmlns:p14="http://schemas.microsoft.com/office/powerpoint/2010/main" val="3653658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DF07030-AA4B-65A2-8139-D2542EFEE3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836712"/>
            <a:ext cx="3960440" cy="3906556"/>
          </a:xfrm>
          <a:prstGeom prst="rect">
            <a:avLst/>
          </a:prstGeom>
        </p:spPr>
      </p:pic>
      <p:sp>
        <p:nvSpPr>
          <p:cNvPr id="4" name="Text Box 9">
            <a:extLst>
              <a:ext uri="{FF2B5EF4-FFF2-40B4-BE49-F238E27FC236}">
                <a16:creationId xmlns:a16="http://schemas.microsoft.com/office/drawing/2014/main" id="{94D38D4E-E02D-04DF-1F64-7E0E658AB55E}"/>
              </a:ext>
            </a:extLst>
          </p:cNvPr>
          <p:cNvSpPr txBox="1">
            <a:spLocks noChangeArrowheads="1"/>
          </p:cNvSpPr>
          <p:nvPr/>
        </p:nvSpPr>
        <p:spPr bwMode="auto">
          <a:xfrm>
            <a:off x="4211960" y="1340768"/>
            <a:ext cx="4643410" cy="51961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200000"/>
              </a:lnSpc>
              <a:spcAft>
                <a:spcPts val="800"/>
              </a:spcAft>
            </a:pPr>
            <a:r>
              <a:rPr lang="en-US" sz="1400" b="0" i="0" dirty="0">
                <a:solidFill>
                  <a:srgbClr val="222222"/>
                </a:solidFill>
                <a:effectLst/>
                <a:latin typeface="Arial" panose="020B0604020202020204" pitchFamily="34" charset="0"/>
              </a:rPr>
              <a:t>This table contains details about various smartphone models. It employs a primary key, </a:t>
            </a:r>
            <a:r>
              <a:rPr lang="en-US" sz="1400" b="0" i="0" dirty="0" err="1">
                <a:solidFill>
                  <a:srgbClr val="222222"/>
                </a:solidFill>
                <a:effectLst/>
                <a:latin typeface="Arial" panose="020B0604020202020204" pitchFamily="34" charset="0"/>
              </a:rPr>
              <a:t>SPhone_Id</a:t>
            </a:r>
            <a:r>
              <a:rPr lang="en-US" sz="1400" b="0" i="0" dirty="0">
                <a:solidFill>
                  <a:srgbClr val="222222"/>
                </a:solidFill>
                <a:effectLst/>
                <a:latin typeface="Arial" panose="020B0604020202020204" pitchFamily="34" charset="0"/>
              </a:rPr>
              <a:t>, for distinct identification of each smartphone entry. The foreign keys </a:t>
            </a:r>
            <a:r>
              <a:rPr lang="en-US" sz="1400" b="0" i="0" dirty="0" err="1">
                <a:solidFill>
                  <a:srgbClr val="222222"/>
                </a:solidFill>
                <a:effectLst/>
                <a:latin typeface="Arial" panose="020B0604020202020204" pitchFamily="34" charset="0"/>
              </a:rPr>
              <a:t>Supplier_Id</a:t>
            </a:r>
            <a:r>
              <a:rPr lang="en-US" sz="1400" b="0" i="0" dirty="0">
                <a:solidFill>
                  <a:srgbClr val="222222"/>
                </a:solidFill>
                <a:effectLst/>
                <a:latin typeface="Arial" panose="020B0604020202020204" pitchFamily="34" charset="0"/>
              </a:rPr>
              <a:t> and </a:t>
            </a:r>
            <a:r>
              <a:rPr lang="en-US" sz="1400" b="0" i="0" dirty="0" err="1">
                <a:solidFill>
                  <a:srgbClr val="222222"/>
                </a:solidFill>
                <a:effectLst/>
                <a:latin typeface="Arial" panose="020B0604020202020204" pitchFamily="34" charset="0"/>
              </a:rPr>
              <a:t>Category_Id</a:t>
            </a:r>
            <a:r>
              <a:rPr lang="en-US" sz="1400" b="0" i="0" dirty="0">
                <a:solidFill>
                  <a:srgbClr val="222222"/>
                </a:solidFill>
                <a:effectLst/>
                <a:latin typeface="Arial" panose="020B0604020202020204" pitchFamily="34" charset="0"/>
              </a:rPr>
              <a:t> link to the Supplier and Category tables, respectively, indicating the supplier and category of the smartphone. </a:t>
            </a:r>
            <a:r>
              <a:rPr lang="en-US" sz="1400" b="0" i="0" dirty="0" err="1">
                <a:solidFill>
                  <a:srgbClr val="222222"/>
                </a:solidFill>
                <a:effectLst/>
                <a:latin typeface="Arial" panose="020B0604020202020204" pitchFamily="34" charset="0"/>
              </a:rPr>
              <a:t>SPhone_Name</a:t>
            </a:r>
            <a:r>
              <a:rPr lang="en-US" sz="1400" b="0" i="0" dirty="0">
                <a:solidFill>
                  <a:srgbClr val="222222"/>
                </a:solidFill>
                <a:effectLst/>
                <a:latin typeface="Arial" panose="020B0604020202020204" pitchFamily="34" charset="0"/>
              </a:rPr>
              <a:t> captures the smartphone's name, while </a:t>
            </a:r>
            <a:r>
              <a:rPr lang="en-US" sz="1400" b="0" i="0" dirty="0" err="1">
                <a:solidFill>
                  <a:srgbClr val="222222"/>
                </a:solidFill>
                <a:effectLst/>
                <a:latin typeface="Arial" panose="020B0604020202020204" pitchFamily="34" charset="0"/>
              </a:rPr>
              <a:t>SPhone_Type</a:t>
            </a:r>
            <a:r>
              <a:rPr lang="en-US" sz="1400" b="0" i="0" dirty="0">
                <a:solidFill>
                  <a:srgbClr val="222222"/>
                </a:solidFill>
                <a:effectLst/>
                <a:latin typeface="Arial" panose="020B0604020202020204" pitchFamily="34" charset="0"/>
              </a:rPr>
              <a:t> specifies its type. The smartphone's color, brand, model, price (</a:t>
            </a:r>
            <a:r>
              <a:rPr lang="en-US" sz="1400" b="0" i="0" dirty="0" err="1">
                <a:solidFill>
                  <a:srgbClr val="222222"/>
                </a:solidFill>
                <a:effectLst/>
                <a:latin typeface="Arial" panose="020B0604020202020204" pitchFamily="34" charset="0"/>
              </a:rPr>
              <a:t>SPhone_Price</a:t>
            </a:r>
            <a:r>
              <a:rPr lang="en-US" sz="1400" b="0" i="0" dirty="0">
                <a:solidFill>
                  <a:srgbClr val="222222"/>
                </a:solidFill>
                <a:effectLst/>
                <a:latin typeface="Arial" panose="020B0604020202020204" pitchFamily="34" charset="0"/>
              </a:rPr>
              <a:t>), and applied discount (</a:t>
            </a:r>
            <a:r>
              <a:rPr lang="en-US" sz="1400" b="0" i="0" dirty="0" err="1">
                <a:solidFill>
                  <a:srgbClr val="222222"/>
                </a:solidFill>
                <a:effectLst/>
                <a:latin typeface="Arial" panose="020B0604020202020204" pitchFamily="34" charset="0"/>
              </a:rPr>
              <a:t>SPhone_Discount</a:t>
            </a:r>
            <a:r>
              <a:rPr lang="en-US" sz="1400" b="0" i="0" dirty="0">
                <a:solidFill>
                  <a:srgbClr val="222222"/>
                </a:solidFill>
                <a:effectLst/>
                <a:latin typeface="Arial" panose="020B0604020202020204" pitchFamily="34" charset="0"/>
              </a:rPr>
              <a:t>) are also stored. This setup aids in managing and cataloging diverse smartphone models, their attributes, and pricing-related information.</a:t>
            </a:r>
          </a:p>
        </p:txBody>
      </p:sp>
      <p:sp>
        <p:nvSpPr>
          <p:cNvPr id="5" name="TextBox 4">
            <a:extLst>
              <a:ext uri="{FF2B5EF4-FFF2-40B4-BE49-F238E27FC236}">
                <a16:creationId xmlns:a16="http://schemas.microsoft.com/office/drawing/2014/main" id="{A6B44304-8303-23DF-10E6-888B0F44E1C2}"/>
              </a:ext>
            </a:extLst>
          </p:cNvPr>
          <p:cNvSpPr txBox="1"/>
          <p:nvPr/>
        </p:nvSpPr>
        <p:spPr>
          <a:xfrm>
            <a:off x="5364088" y="754054"/>
            <a:ext cx="2448272" cy="461665"/>
          </a:xfrm>
          <a:prstGeom prst="rect">
            <a:avLst/>
          </a:prstGeom>
          <a:noFill/>
        </p:spPr>
        <p:txBody>
          <a:bodyPr wrap="square">
            <a:spAutoFit/>
          </a:bodyPr>
          <a:lstStyle/>
          <a:p>
            <a:r>
              <a:rPr lang="en-CA" sz="2400" b="1" dirty="0" err="1">
                <a:latin typeface="Bernard MT Condensed" panose="02050806060905020404" pitchFamily="18" charset="0"/>
              </a:rPr>
              <a:t>SmartPhone</a:t>
            </a:r>
            <a:r>
              <a:rPr lang="en-CA" sz="2400" b="1" dirty="0">
                <a:latin typeface="Bernard MT Condensed" panose="02050806060905020404" pitchFamily="18" charset="0"/>
              </a:rPr>
              <a:t> TABLE</a:t>
            </a:r>
          </a:p>
        </p:txBody>
      </p:sp>
    </p:spTree>
    <p:extLst>
      <p:ext uri="{BB962C8B-B14F-4D97-AF65-F5344CB8AC3E}">
        <p14:creationId xmlns:p14="http://schemas.microsoft.com/office/powerpoint/2010/main" val="26794513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10069</TotalTime>
  <Words>1674</Words>
  <Application>Microsoft Office PowerPoint</Application>
  <PresentationFormat>On-screen Show (4:3)</PresentationFormat>
  <Paragraphs>103</Paragraphs>
  <Slides>23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Calibri</vt:lpstr>
      <vt:lpstr>Arial</vt:lpstr>
      <vt:lpstr>Batang</vt:lpstr>
      <vt:lpstr>GulimChe</vt:lpstr>
      <vt:lpstr>Arial Black</vt:lpstr>
      <vt:lpstr>Poppins</vt:lpstr>
      <vt:lpstr>Malgun Gothic</vt:lpstr>
      <vt:lpstr>Bernard MT Condensed</vt:lpstr>
      <vt:lpstr>Times New Roman</vt:lpstr>
      <vt:lpstr>Calibri Light</vt:lpstr>
      <vt:lpstr>Office 테마</vt:lpstr>
      <vt:lpstr>The Mobile Emporium  Database</vt:lpstr>
      <vt:lpstr>PowerPoint Presentation</vt:lpstr>
      <vt:lpstr>Mobile Emporium</vt:lpstr>
      <vt:lpstr>Data Requirements</vt:lpstr>
      <vt:lpstr>Entities Information</vt:lpstr>
      <vt:lpstr>ER-DIAGRAM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1: Retrieve Customer and their Purchased Items.</vt:lpstr>
      <vt:lpstr>Use case 2: Get Employee Contact Information</vt:lpstr>
      <vt:lpstr>Use case 3: Retrieve Sales and Shipping Details</vt:lpstr>
      <vt:lpstr>Use case 4: Displaying Information about Smartphones and Their Suppliers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Ujjwal Poudel</cp:lastModifiedBy>
  <cp:revision>3</cp:revision>
  <dcterms:created xsi:type="dcterms:W3CDTF">2010-02-01T08:03:16Z</dcterms:created>
  <dcterms:modified xsi:type="dcterms:W3CDTF">2023-08-09T16:04:21Z</dcterms:modified>
  <cp:category>www.slidemembers.com</cp:category>
</cp:coreProperties>
</file>